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980" r:id="rId2"/>
    <p:sldId id="1025" r:id="rId3"/>
    <p:sldId id="986" r:id="rId4"/>
    <p:sldId id="791" r:id="rId5"/>
    <p:sldId id="1004" r:id="rId6"/>
    <p:sldId id="1006" r:id="rId7"/>
    <p:sldId id="1005" r:id="rId8"/>
    <p:sldId id="1007" r:id="rId9"/>
    <p:sldId id="1008" r:id="rId10"/>
    <p:sldId id="1009" r:id="rId11"/>
    <p:sldId id="1010" r:id="rId12"/>
    <p:sldId id="1011" r:id="rId13"/>
    <p:sldId id="1014" r:id="rId14"/>
    <p:sldId id="1029" r:id="rId15"/>
    <p:sldId id="1033" r:id="rId16"/>
    <p:sldId id="1031" r:id="rId17"/>
    <p:sldId id="1035" r:id="rId18"/>
    <p:sldId id="1036" r:id="rId19"/>
    <p:sldId id="1037" r:id="rId20"/>
    <p:sldId id="1038" r:id="rId21"/>
    <p:sldId id="1041" r:id="rId22"/>
    <p:sldId id="1044" r:id="rId23"/>
    <p:sldId id="1043" r:id="rId24"/>
    <p:sldId id="1046" r:id="rId25"/>
    <p:sldId id="1045" r:id="rId26"/>
    <p:sldId id="1047" r:id="rId27"/>
    <p:sldId id="1048" r:id="rId28"/>
    <p:sldId id="987" r:id="rId29"/>
    <p:sldId id="989" r:id="rId30"/>
    <p:sldId id="990" r:id="rId31"/>
    <p:sldId id="991" r:id="rId32"/>
    <p:sldId id="992" r:id="rId33"/>
    <p:sldId id="993" r:id="rId34"/>
    <p:sldId id="994" r:id="rId35"/>
    <p:sldId id="995" r:id="rId36"/>
    <p:sldId id="997" r:id="rId37"/>
    <p:sldId id="998" r:id="rId38"/>
    <p:sldId id="1000" r:id="rId39"/>
    <p:sldId id="988" r:id="rId40"/>
    <p:sldId id="999" r:id="rId41"/>
    <p:sldId id="1001" r:id="rId42"/>
    <p:sldId id="1002" r:id="rId43"/>
    <p:sldId id="1003" r:id="rId44"/>
    <p:sldId id="1019" r:id="rId45"/>
    <p:sldId id="1020" r:id="rId46"/>
    <p:sldId id="1012" r:id="rId47"/>
    <p:sldId id="1013" r:id="rId48"/>
    <p:sldId id="1015" r:id="rId49"/>
    <p:sldId id="1016" r:id="rId50"/>
    <p:sldId id="1017" r:id="rId51"/>
    <p:sldId id="1018" r:id="rId52"/>
    <p:sldId id="1021" r:id="rId53"/>
    <p:sldId id="1022" r:id="rId54"/>
    <p:sldId id="1023" r:id="rId55"/>
    <p:sldId id="1024" r:id="rId56"/>
    <p:sldId id="1026" r:id="rId57"/>
    <p:sldId id="1039" r:id="rId58"/>
    <p:sldId id="1040" r:id="rId59"/>
    <p:sldId id="1027" r:id="rId60"/>
    <p:sldId id="1049" r:id="rId61"/>
    <p:sldId id="102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00FF"/>
    <a:srgbClr val="41C008"/>
    <a:srgbClr val="AAD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2142E-5ADE-4F27-A903-EEF9D2351DB1}" v="1738" dt="2022-11-20T23:07:37.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93" d="100"/>
          <a:sy n="93" d="100"/>
        </p:scale>
        <p:origin x="274"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83752e222c171b6f2ea32075ab0180641b8283248a7c8e639f4ff913db54620::" providerId="AD" clId="Web-{3FA5D9C8-2D0D-EA8E-10BD-2EB06C07AC73}"/>
    <pc:docChg chg="modSld">
      <pc:chgData name="Guest User" userId="S::urn:spo:anon#e83752e222c171b6f2ea32075ab0180641b8283248a7c8e639f4ff913db54620::" providerId="AD" clId="Web-{3FA5D9C8-2D0D-EA8E-10BD-2EB06C07AC73}" dt="2022-11-15T09:42:25.423" v="15" actId="1076"/>
      <pc:docMkLst>
        <pc:docMk/>
      </pc:docMkLst>
      <pc:sldChg chg="addSp delSp modSp">
        <pc:chgData name="Guest User" userId="S::urn:spo:anon#e83752e222c171b6f2ea32075ab0180641b8283248a7c8e639f4ff913db54620::" providerId="AD" clId="Web-{3FA5D9C8-2D0D-EA8E-10BD-2EB06C07AC73}" dt="2022-11-15T09:38:42.059" v="10" actId="1076"/>
        <pc:sldMkLst>
          <pc:docMk/>
          <pc:sldMk cId="3682944222" sldId="1001"/>
        </pc:sldMkLst>
        <pc:picChg chg="add del mod">
          <ac:chgData name="Guest User" userId="S::urn:spo:anon#e83752e222c171b6f2ea32075ab0180641b8283248a7c8e639f4ff913db54620::" providerId="AD" clId="Web-{3FA5D9C8-2D0D-EA8E-10BD-2EB06C07AC73}" dt="2022-11-15T09:37:39.369" v="4"/>
          <ac:picMkLst>
            <pc:docMk/>
            <pc:sldMk cId="3682944222" sldId="1001"/>
            <ac:picMk id="3" creationId="{A079A055-DE4D-9F29-90C9-F4584DA0F2B2}"/>
          </ac:picMkLst>
        </pc:picChg>
        <pc:picChg chg="add mod">
          <ac:chgData name="Guest User" userId="S::urn:spo:anon#e83752e222c171b6f2ea32075ab0180641b8283248a7c8e639f4ff913db54620::" providerId="AD" clId="Web-{3FA5D9C8-2D0D-EA8E-10BD-2EB06C07AC73}" dt="2022-11-15T09:38:42.059" v="10" actId="1076"/>
          <ac:picMkLst>
            <pc:docMk/>
            <pc:sldMk cId="3682944222" sldId="1001"/>
            <ac:picMk id="4" creationId="{1BCB6471-2EBF-456F-2297-90C1F10D55E0}"/>
          </ac:picMkLst>
        </pc:picChg>
        <pc:picChg chg="del">
          <ac:chgData name="Guest User" userId="S::urn:spo:anon#e83752e222c171b6f2ea32075ab0180641b8283248a7c8e639f4ff913db54620::" providerId="AD" clId="Web-{3FA5D9C8-2D0D-EA8E-10BD-2EB06C07AC73}" dt="2022-11-15T09:37:10.228" v="0"/>
          <ac:picMkLst>
            <pc:docMk/>
            <pc:sldMk cId="3682944222" sldId="1001"/>
            <ac:picMk id="2050" creationId="{9A48E465-A900-3467-B574-550708A0885F}"/>
          </ac:picMkLst>
        </pc:picChg>
      </pc:sldChg>
      <pc:sldChg chg="addSp delSp modSp">
        <pc:chgData name="Guest User" userId="S::urn:spo:anon#e83752e222c171b6f2ea32075ab0180641b8283248a7c8e639f4ff913db54620::" providerId="AD" clId="Web-{3FA5D9C8-2D0D-EA8E-10BD-2EB06C07AC73}" dt="2022-11-15T09:42:25.423" v="15" actId="1076"/>
        <pc:sldMkLst>
          <pc:docMk/>
          <pc:sldMk cId="2414056265" sldId="1003"/>
        </pc:sldMkLst>
        <pc:picChg chg="add mod">
          <ac:chgData name="Guest User" userId="S::urn:spo:anon#e83752e222c171b6f2ea32075ab0180641b8283248a7c8e639f4ff913db54620::" providerId="AD" clId="Web-{3FA5D9C8-2D0D-EA8E-10BD-2EB06C07AC73}" dt="2022-11-15T09:42:25.423" v="15" actId="1076"/>
          <ac:picMkLst>
            <pc:docMk/>
            <pc:sldMk cId="2414056265" sldId="1003"/>
            <ac:picMk id="3" creationId="{26E66CB8-CE1C-3082-32EB-1CF5EA120606}"/>
          </ac:picMkLst>
        </pc:picChg>
        <pc:picChg chg="del">
          <ac:chgData name="Guest User" userId="S::urn:spo:anon#e83752e222c171b6f2ea32075ab0180641b8283248a7c8e639f4ff913db54620::" providerId="AD" clId="Web-{3FA5D9C8-2D0D-EA8E-10BD-2EB06C07AC73}" dt="2022-11-15T09:42:14.439" v="11"/>
          <ac:picMkLst>
            <pc:docMk/>
            <pc:sldMk cId="2414056265" sldId="1003"/>
            <ac:picMk id="4" creationId="{ED351EC4-BDEC-2A97-92E7-CA2B8878296B}"/>
          </ac:picMkLst>
        </pc:picChg>
      </pc:sldChg>
    </pc:docChg>
  </pc:docChgLst>
  <pc:docChgLst>
    <pc:chgData name="Vanessa Cave" userId="85a1eb4a-cb55-4d80-a819-1dbaa8a63a76" providerId="ADAL" clId="{5722142E-5ADE-4F27-A903-EEF9D2351DB1}"/>
    <pc:docChg chg="undo redo custSel addSld delSld modSld sldOrd">
      <pc:chgData name="Vanessa Cave" userId="85a1eb4a-cb55-4d80-a819-1dbaa8a63a76" providerId="ADAL" clId="{5722142E-5ADE-4F27-A903-EEF9D2351DB1}" dt="2022-11-20T23:14:31.242" v="19187" actId="20577"/>
      <pc:docMkLst>
        <pc:docMk/>
      </pc:docMkLst>
      <pc:sldChg chg="modSp add del mod">
        <pc:chgData name="Vanessa Cave" userId="85a1eb4a-cb55-4d80-a819-1dbaa8a63a76" providerId="ADAL" clId="{5722142E-5ADE-4F27-A903-EEF9D2351DB1}" dt="2022-11-14T23:33:25.020" v="3688" actId="47"/>
        <pc:sldMkLst>
          <pc:docMk/>
          <pc:sldMk cId="1952685386" sldId="256"/>
        </pc:sldMkLst>
        <pc:spChg chg="mod">
          <ac:chgData name="Vanessa Cave" userId="85a1eb4a-cb55-4d80-a819-1dbaa8a63a76" providerId="ADAL" clId="{5722142E-5ADE-4F27-A903-EEF9D2351DB1}" dt="2022-11-14T23:32:12.304" v="3678" actId="20577"/>
          <ac:spMkLst>
            <pc:docMk/>
            <pc:sldMk cId="1952685386" sldId="256"/>
            <ac:spMk id="5" creationId="{FA0D63C3-5793-6D78-96A8-EBBA9EF39215}"/>
          </ac:spMkLst>
        </pc:spChg>
        <pc:spChg chg="mod">
          <ac:chgData name="Vanessa Cave" userId="85a1eb4a-cb55-4d80-a819-1dbaa8a63a76" providerId="ADAL" clId="{5722142E-5ADE-4F27-A903-EEF9D2351DB1}" dt="2022-11-14T23:32:27.135" v="3683" actId="20577"/>
          <ac:spMkLst>
            <pc:docMk/>
            <pc:sldMk cId="1952685386" sldId="256"/>
            <ac:spMk id="23" creationId="{4F54491D-7861-E1D8-3D78-03240533D73B}"/>
          </ac:spMkLst>
        </pc:spChg>
      </pc:sldChg>
      <pc:sldChg chg="addSp delSp modSp mod modNotesTx">
        <pc:chgData name="Vanessa Cave" userId="85a1eb4a-cb55-4d80-a819-1dbaa8a63a76" providerId="ADAL" clId="{5722142E-5ADE-4F27-A903-EEF9D2351DB1}" dt="2022-11-16T01:43:39.853" v="6011" actId="20577"/>
        <pc:sldMkLst>
          <pc:docMk/>
          <pc:sldMk cId="1221066108" sldId="791"/>
        </pc:sldMkLst>
        <pc:spChg chg="mod">
          <ac:chgData name="Vanessa Cave" userId="85a1eb4a-cb55-4d80-a819-1dbaa8a63a76" providerId="ADAL" clId="{5722142E-5ADE-4F27-A903-EEF9D2351DB1}" dt="2022-11-16T01:43:21.795" v="6002"/>
          <ac:spMkLst>
            <pc:docMk/>
            <pc:sldMk cId="1221066108" sldId="791"/>
            <ac:spMk id="2" creationId="{9506F84B-4AD6-468E-B1E3-4D80F79EA9E6}"/>
          </ac:spMkLst>
        </pc:spChg>
        <pc:spChg chg="add del mod">
          <ac:chgData name="Vanessa Cave" userId="85a1eb4a-cb55-4d80-a819-1dbaa8a63a76" providerId="ADAL" clId="{5722142E-5ADE-4F27-A903-EEF9D2351DB1}" dt="2022-11-16T01:43:08.247" v="5998" actId="478"/>
          <ac:spMkLst>
            <pc:docMk/>
            <pc:sldMk cId="1221066108" sldId="791"/>
            <ac:spMk id="4" creationId="{A6E4D35B-A5C8-411E-8064-2A328A61C03B}"/>
          </ac:spMkLst>
        </pc:spChg>
        <pc:spChg chg="add del mod">
          <ac:chgData name="Vanessa Cave" userId="85a1eb4a-cb55-4d80-a819-1dbaa8a63a76" providerId="ADAL" clId="{5722142E-5ADE-4F27-A903-EEF9D2351DB1}" dt="2022-11-16T01:43:39.853" v="6011" actId="20577"/>
          <ac:spMkLst>
            <pc:docMk/>
            <pc:sldMk cId="1221066108" sldId="791"/>
            <ac:spMk id="29" creationId="{BB875C86-F430-4ED3-A765-CF37F2D3D229}"/>
          </ac:spMkLst>
        </pc:spChg>
      </pc:sldChg>
      <pc:sldChg chg="addSp delSp modSp mod modNotesTx">
        <pc:chgData name="Vanessa Cave" userId="85a1eb4a-cb55-4d80-a819-1dbaa8a63a76" providerId="ADAL" clId="{5722142E-5ADE-4F27-A903-EEF9D2351DB1}" dt="2022-11-20T20:57:08.580" v="17784" actId="1076"/>
        <pc:sldMkLst>
          <pc:docMk/>
          <pc:sldMk cId="0" sldId="980"/>
        </pc:sldMkLst>
        <pc:spChg chg="mod">
          <ac:chgData name="Vanessa Cave" userId="85a1eb4a-cb55-4d80-a819-1dbaa8a63a76" providerId="ADAL" clId="{5722142E-5ADE-4F27-A903-EEF9D2351DB1}" dt="2022-11-20T20:57:00.868" v="17780" actId="1076"/>
          <ac:spMkLst>
            <pc:docMk/>
            <pc:sldMk cId="0" sldId="980"/>
            <ac:spMk id="6147" creationId="{8E624321-3699-4604-9949-2A72DB5DD9D3}"/>
          </ac:spMkLst>
        </pc:spChg>
        <pc:spChg chg="mod">
          <ac:chgData name="Vanessa Cave" userId="85a1eb4a-cb55-4d80-a819-1dbaa8a63a76" providerId="ADAL" clId="{5722142E-5ADE-4F27-A903-EEF9D2351DB1}" dt="2022-11-20T20:51:10.422" v="17750" actId="20577"/>
          <ac:spMkLst>
            <pc:docMk/>
            <pc:sldMk cId="0" sldId="980"/>
            <ac:spMk id="6148" creationId="{79BFE520-54D1-4204-A4E3-306B72166960}"/>
          </ac:spMkLst>
        </pc:spChg>
        <pc:grpChg chg="add mod">
          <ac:chgData name="Vanessa Cave" userId="85a1eb4a-cb55-4d80-a819-1dbaa8a63a76" providerId="ADAL" clId="{5722142E-5ADE-4F27-A903-EEF9D2351DB1}" dt="2022-11-20T20:57:08.580" v="17784" actId="1076"/>
          <ac:grpSpMkLst>
            <pc:docMk/>
            <pc:sldMk cId="0" sldId="980"/>
            <ac:grpSpMk id="4" creationId="{E888490A-13AB-4116-AA47-23ED1CF6EA5B}"/>
          </ac:grpSpMkLst>
        </pc:grpChg>
        <pc:picChg chg="add mod modCrop">
          <ac:chgData name="Vanessa Cave" userId="85a1eb4a-cb55-4d80-a819-1dbaa8a63a76" providerId="ADAL" clId="{5722142E-5ADE-4F27-A903-EEF9D2351DB1}" dt="2022-11-20T20:57:08.580" v="17784" actId="1076"/>
          <ac:picMkLst>
            <pc:docMk/>
            <pc:sldMk cId="0" sldId="980"/>
            <ac:picMk id="2" creationId="{99A45AD1-B331-4E18-B764-F43894573420}"/>
          </ac:picMkLst>
        </pc:picChg>
        <pc:picChg chg="del">
          <ac:chgData name="Vanessa Cave" userId="85a1eb4a-cb55-4d80-a819-1dbaa8a63a76" providerId="ADAL" clId="{5722142E-5ADE-4F27-A903-EEF9D2351DB1}" dt="2022-11-20T20:55:14.412" v="17764" actId="478"/>
          <ac:picMkLst>
            <pc:docMk/>
            <pc:sldMk cId="0" sldId="980"/>
            <ac:picMk id="3" creationId="{5388CC5E-05CF-4489-A40E-16A45508E86D}"/>
          </ac:picMkLst>
        </pc:picChg>
        <pc:picChg chg="add mod">
          <ac:chgData name="Vanessa Cave" userId="85a1eb4a-cb55-4d80-a819-1dbaa8a63a76" providerId="ADAL" clId="{5722142E-5ADE-4F27-A903-EEF9D2351DB1}" dt="2022-11-20T20:57:08.580" v="17784" actId="1076"/>
          <ac:picMkLst>
            <pc:docMk/>
            <pc:sldMk cId="0" sldId="980"/>
            <ac:picMk id="1026" creationId="{D484669F-A9A8-46F4-A2F0-C1F716C2A728}"/>
          </ac:picMkLst>
        </pc:picChg>
      </pc:sldChg>
      <pc:sldChg chg="modSp mod modNotesTx">
        <pc:chgData name="Vanessa Cave" userId="85a1eb4a-cb55-4d80-a819-1dbaa8a63a76" providerId="ADAL" clId="{5722142E-5ADE-4F27-A903-EEF9D2351DB1}" dt="2022-11-20T21:09:53.178" v="17795" actId="20577"/>
        <pc:sldMkLst>
          <pc:docMk/>
          <pc:sldMk cId="3636356966" sldId="986"/>
        </pc:sldMkLst>
        <pc:spChg chg="mod">
          <ac:chgData name="Vanessa Cave" userId="85a1eb4a-cb55-4d80-a819-1dbaa8a63a76" providerId="ADAL" clId="{5722142E-5ADE-4F27-A903-EEF9D2351DB1}" dt="2022-11-16T01:42:45.663" v="5996" actId="20577"/>
          <ac:spMkLst>
            <pc:docMk/>
            <pc:sldMk cId="3636356966" sldId="986"/>
            <ac:spMk id="2" creationId="{9506F84B-4AD6-468E-B1E3-4D80F79EA9E6}"/>
          </ac:spMkLst>
        </pc:spChg>
        <pc:spChg chg="mod">
          <ac:chgData name="Vanessa Cave" userId="85a1eb4a-cb55-4d80-a819-1dbaa8a63a76" providerId="ADAL" clId="{5722142E-5ADE-4F27-A903-EEF9D2351DB1}" dt="2022-11-14T21:44:33.159" v="833" actId="20577"/>
          <ac:spMkLst>
            <pc:docMk/>
            <pc:sldMk cId="3636356966" sldId="986"/>
            <ac:spMk id="3" creationId="{6F8F6D84-BEC0-498B-BBCB-85C619A65AF7}"/>
          </ac:spMkLst>
        </pc:spChg>
      </pc:sldChg>
      <pc:sldChg chg="modSp mod">
        <pc:chgData name="Vanessa Cave" userId="85a1eb4a-cb55-4d80-a819-1dbaa8a63a76" providerId="ADAL" clId="{5722142E-5ADE-4F27-A903-EEF9D2351DB1}" dt="2022-11-20T21:56:47.640" v="18587" actId="20577"/>
        <pc:sldMkLst>
          <pc:docMk/>
          <pc:sldMk cId="1938089055" sldId="988"/>
        </pc:sldMkLst>
        <pc:spChg chg="mod">
          <ac:chgData name="Vanessa Cave" userId="85a1eb4a-cb55-4d80-a819-1dbaa8a63a76" providerId="ADAL" clId="{5722142E-5ADE-4F27-A903-EEF9D2351DB1}" dt="2022-11-20T21:56:47.640" v="18587" actId="20577"/>
          <ac:spMkLst>
            <pc:docMk/>
            <pc:sldMk cId="1938089055" sldId="988"/>
            <ac:spMk id="3" creationId="{B19BB407-A921-AC76-D300-7642465BE3D1}"/>
          </ac:spMkLst>
        </pc:spChg>
      </pc:sldChg>
      <pc:sldChg chg="addSp delSp modSp new mod modNotesTx">
        <pc:chgData name="Vanessa Cave" userId="85a1eb4a-cb55-4d80-a819-1dbaa8a63a76" providerId="ADAL" clId="{5722142E-5ADE-4F27-A903-EEF9D2351DB1}" dt="2022-11-16T01:45:00.199" v="6032" actId="27636"/>
        <pc:sldMkLst>
          <pc:docMk/>
          <pc:sldMk cId="1712951945" sldId="1004"/>
        </pc:sldMkLst>
        <pc:spChg chg="mod">
          <ac:chgData name="Vanessa Cave" userId="85a1eb4a-cb55-4d80-a819-1dbaa8a63a76" providerId="ADAL" clId="{5722142E-5ADE-4F27-A903-EEF9D2351DB1}" dt="2022-11-16T01:45:00.199" v="6032" actId="27636"/>
          <ac:spMkLst>
            <pc:docMk/>
            <pc:sldMk cId="1712951945" sldId="1004"/>
            <ac:spMk id="2" creationId="{8BAF1F54-AD6D-43BB-9ACB-08F25A2AAEFE}"/>
          </ac:spMkLst>
        </pc:spChg>
        <pc:spChg chg="del">
          <ac:chgData name="Vanessa Cave" userId="85a1eb4a-cb55-4d80-a819-1dbaa8a63a76" providerId="ADAL" clId="{5722142E-5ADE-4F27-A903-EEF9D2351DB1}" dt="2022-11-14T21:34:16.264" v="2" actId="22"/>
          <ac:spMkLst>
            <pc:docMk/>
            <pc:sldMk cId="1712951945" sldId="1004"/>
            <ac:spMk id="3" creationId="{1C6F5C70-0356-476D-91AB-812A0AD92BB7}"/>
          </ac:spMkLst>
        </pc:spChg>
        <pc:spChg chg="add mod">
          <ac:chgData name="Vanessa Cave" userId="85a1eb4a-cb55-4d80-a819-1dbaa8a63a76" providerId="ADAL" clId="{5722142E-5ADE-4F27-A903-EEF9D2351DB1}" dt="2022-11-14T21:58:33.591" v="1895" actId="207"/>
          <ac:spMkLst>
            <pc:docMk/>
            <pc:sldMk cId="1712951945" sldId="1004"/>
            <ac:spMk id="9" creationId="{E415132E-8561-4287-808C-5F67FED39B90}"/>
          </ac:spMkLst>
        </pc:spChg>
        <pc:spChg chg="add mod">
          <ac:chgData name="Vanessa Cave" userId="85a1eb4a-cb55-4d80-a819-1dbaa8a63a76" providerId="ADAL" clId="{5722142E-5ADE-4F27-A903-EEF9D2351DB1}" dt="2022-11-14T21:58:41.900" v="1897" actId="1076"/>
          <ac:spMkLst>
            <pc:docMk/>
            <pc:sldMk cId="1712951945" sldId="1004"/>
            <ac:spMk id="10" creationId="{0AFEC6DE-F3D1-4BC6-BDFA-463DCFD311B3}"/>
          </ac:spMkLst>
        </pc:spChg>
        <pc:picChg chg="add mod ord">
          <ac:chgData name="Vanessa Cave" userId="85a1eb4a-cb55-4d80-a819-1dbaa8a63a76" providerId="ADAL" clId="{5722142E-5ADE-4F27-A903-EEF9D2351DB1}" dt="2022-11-14T21:58:01.660" v="1890" actId="1076"/>
          <ac:picMkLst>
            <pc:docMk/>
            <pc:sldMk cId="1712951945" sldId="1004"/>
            <ac:picMk id="5" creationId="{9906A5AE-2EC1-49AF-9A1E-8638DD465C2C}"/>
          </ac:picMkLst>
        </pc:picChg>
        <pc:picChg chg="add del mod">
          <ac:chgData name="Vanessa Cave" userId="85a1eb4a-cb55-4d80-a819-1dbaa8a63a76" providerId="ADAL" clId="{5722142E-5ADE-4F27-A903-EEF9D2351DB1}" dt="2022-11-14T21:56:29.829" v="1885" actId="478"/>
          <ac:picMkLst>
            <pc:docMk/>
            <pc:sldMk cId="1712951945" sldId="1004"/>
            <ac:picMk id="6" creationId="{D2CB8AF9-747B-4378-8566-ACA16B76062F}"/>
          </ac:picMkLst>
        </pc:picChg>
        <pc:picChg chg="add mod">
          <ac:chgData name="Vanessa Cave" userId="85a1eb4a-cb55-4d80-a819-1dbaa8a63a76" providerId="ADAL" clId="{5722142E-5ADE-4F27-A903-EEF9D2351DB1}" dt="2022-11-14T21:59:08.547" v="1898" actId="1076"/>
          <ac:picMkLst>
            <pc:docMk/>
            <pc:sldMk cId="1712951945" sldId="1004"/>
            <ac:picMk id="8" creationId="{38F7722D-CD8B-447E-B643-B0A69D2EB4C1}"/>
          </ac:picMkLst>
        </pc:picChg>
      </pc:sldChg>
      <pc:sldChg chg="addSp delSp modSp new mod modNotesTx">
        <pc:chgData name="Vanessa Cave" userId="85a1eb4a-cb55-4d80-a819-1dbaa8a63a76" providerId="ADAL" clId="{5722142E-5ADE-4F27-A903-EEF9D2351DB1}" dt="2022-11-14T22:46:25.685" v="2970" actId="1076"/>
        <pc:sldMkLst>
          <pc:docMk/>
          <pc:sldMk cId="4270628319" sldId="1005"/>
        </pc:sldMkLst>
        <pc:spChg chg="mod">
          <ac:chgData name="Vanessa Cave" userId="85a1eb4a-cb55-4d80-a819-1dbaa8a63a76" providerId="ADAL" clId="{5722142E-5ADE-4F27-A903-EEF9D2351DB1}" dt="2022-11-14T21:59:59.179" v="1949" actId="1076"/>
          <ac:spMkLst>
            <pc:docMk/>
            <pc:sldMk cId="4270628319" sldId="1005"/>
            <ac:spMk id="2" creationId="{A6024A26-81EC-47DD-A13C-87C53E61D744}"/>
          </ac:spMkLst>
        </pc:spChg>
        <pc:spChg chg="mod">
          <ac:chgData name="Vanessa Cave" userId="85a1eb4a-cb55-4d80-a819-1dbaa8a63a76" providerId="ADAL" clId="{5722142E-5ADE-4F27-A903-EEF9D2351DB1}" dt="2022-11-14T22:32:00.015" v="2470" actId="20577"/>
          <ac:spMkLst>
            <pc:docMk/>
            <pc:sldMk cId="4270628319" sldId="1005"/>
            <ac:spMk id="3" creationId="{551711D2-2468-4C17-8696-8EFDA2D4D693}"/>
          </ac:spMkLst>
        </pc:spChg>
        <pc:spChg chg="add mod">
          <ac:chgData name="Vanessa Cave" userId="85a1eb4a-cb55-4d80-a819-1dbaa8a63a76" providerId="ADAL" clId="{5722142E-5ADE-4F27-A903-EEF9D2351DB1}" dt="2022-11-14T22:44:34.399" v="2944" actId="14100"/>
          <ac:spMkLst>
            <pc:docMk/>
            <pc:sldMk cId="4270628319" sldId="1005"/>
            <ac:spMk id="8" creationId="{2D2E4F81-0DEA-4980-AC58-9158841BA255}"/>
          </ac:spMkLst>
        </pc:spChg>
        <pc:spChg chg="add mod">
          <ac:chgData name="Vanessa Cave" userId="85a1eb4a-cb55-4d80-a819-1dbaa8a63a76" providerId="ADAL" clId="{5722142E-5ADE-4F27-A903-EEF9D2351DB1}" dt="2022-11-14T22:44:44.459" v="2947" actId="14100"/>
          <ac:spMkLst>
            <pc:docMk/>
            <pc:sldMk cId="4270628319" sldId="1005"/>
            <ac:spMk id="9" creationId="{E7B8398B-1445-48FE-A1EE-283A19EF1FE8}"/>
          </ac:spMkLst>
        </pc:spChg>
        <pc:spChg chg="add mod">
          <ac:chgData name="Vanessa Cave" userId="85a1eb4a-cb55-4d80-a819-1dbaa8a63a76" providerId="ADAL" clId="{5722142E-5ADE-4F27-A903-EEF9D2351DB1}" dt="2022-11-14T22:45:39.771" v="2958" actId="207"/>
          <ac:spMkLst>
            <pc:docMk/>
            <pc:sldMk cId="4270628319" sldId="1005"/>
            <ac:spMk id="10" creationId="{876457CE-0A14-4DBB-ACE0-8CCB055685DF}"/>
          </ac:spMkLst>
        </pc:spChg>
        <pc:spChg chg="add del mod">
          <ac:chgData name="Vanessa Cave" userId="85a1eb4a-cb55-4d80-a819-1dbaa8a63a76" providerId="ADAL" clId="{5722142E-5ADE-4F27-A903-EEF9D2351DB1}" dt="2022-11-14T22:45:50.698" v="2961" actId="478"/>
          <ac:spMkLst>
            <pc:docMk/>
            <pc:sldMk cId="4270628319" sldId="1005"/>
            <ac:spMk id="11" creationId="{24D87AFA-AE5B-46F9-A1C9-4228A88D144C}"/>
          </ac:spMkLst>
        </pc:spChg>
        <pc:spChg chg="add mod">
          <ac:chgData name="Vanessa Cave" userId="85a1eb4a-cb55-4d80-a819-1dbaa8a63a76" providerId="ADAL" clId="{5722142E-5ADE-4F27-A903-EEF9D2351DB1}" dt="2022-11-14T22:46:25.685" v="2970" actId="1076"/>
          <ac:spMkLst>
            <pc:docMk/>
            <pc:sldMk cId="4270628319" sldId="1005"/>
            <ac:spMk id="12" creationId="{F155AB20-3B30-4AFD-8966-79BE8787D222}"/>
          </ac:spMkLst>
        </pc:spChg>
        <pc:picChg chg="add del mod modCrop">
          <ac:chgData name="Vanessa Cave" userId="85a1eb4a-cb55-4d80-a819-1dbaa8a63a76" providerId="ADAL" clId="{5722142E-5ADE-4F27-A903-EEF9D2351DB1}" dt="2022-11-14T22:43:28.464" v="2933" actId="478"/>
          <ac:picMkLst>
            <pc:docMk/>
            <pc:sldMk cId="4270628319" sldId="1005"/>
            <ac:picMk id="5" creationId="{CFC4F5CA-466A-4069-BBBF-89D1AF55F1EA}"/>
          </ac:picMkLst>
        </pc:picChg>
        <pc:picChg chg="add mod">
          <ac:chgData name="Vanessa Cave" userId="85a1eb4a-cb55-4d80-a819-1dbaa8a63a76" providerId="ADAL" clId="{5722142E-5ADE-4F27-A903-EEF9D2351DB1}" dt="2022-11-14T22:43:46.487" v="2938" actId="1076"/>
          <ac:picMkLst>
            <pc:docMk/>
            <pc:sldMk cId="4270628319" sldId="1005"/>
            <ac:picMk id="7" creationId="{14886132-8B47-4EDC-B985-C79EA3420F12}"/>
          </ac:picMkLst>
        </pc:picChg>
      </pc:sldChg>
      <pc:sldChg chg="addSp modSp add mod ord modNotesTx">
        <pc:chgData name="Vanessa Cave" userId="85a1eb4a-cb55-4d80-a819-1dbaa8a63a76" providerId="ADAL" clId="{5722142E-5ADE-4F27-A903-EEF9D2351DB1}" dt="2022-11-20T21:13:12.097" v="17814" actId="20577"/>
        <pc:sldMkLst>
          <pc:docMk/>
          <pc:sldMk cId="1509611858" sldId="1006"/>
        </pc:sldMkLst>
        <pc:spChg chg="mod">
          <ac:chgData name="Vanessa Cave" userId="85a1eb4a-cb55-4d80-a819-1dbaa8a63a76" providerId="ADAL" clId="{5722142E-5ADE-4F27-A903-EEF9D2351DB1}" dt="2022-11-20T21:11:36.592" v="17797" actId="207"/>
          <ac:spMkLst>
            <pc:docMk/>
            <pc:sldMk cId="1509611858" sldId="1006"/>
            <ac:spMk id="3" creationId="{551711D2-2468-4C17-8696-8EFDA2D4D693}"/>
          </ac:spMkLst>
        </pc:spChg>
        <pc:picChg chg="add mod">
          <ac:chgData name="Vanessa Cave" userId="85a1eb4a-cb55-4d80-a819-1dbaa8a63a76" providerId="ADAL" clId="{5722142E-5ADE-4F27-A903-EEF9D2351DB1}" dt="2022-11-14T22:27:31.298" v="2281" actId="1076"/>
          <ac:picMkLst>
            <pc:docMk/>
            <pc:sldMk cId="1509611858" sldId="1006"/>
            <ac:picMk id="4" creationId="{7F1C1C6D-A8DD-4225-8192-88A1CDB55645}"/>
          </ac:picMkLst>
        </pc:picChg>
      </pc:sldChg>
      <pc:sldChg chg="addSp delSp modSp new mod modAnim modNotesTx">
        <pc:chgData name="Vanessa Cave" userId="85a1eb4a-cb55-4d80-a819-1dbaa8a63a76" providerId="ADAL" clId="{5722142E-5ADE-4F27-A903-EEF9D2351DB1}" dt="2022-11-20T21:16:59.764" v="17820" actId="20577"/>
        <pc:sldMkLst>
          <pc:docMk/>
          <pc:sldMk cId="1009850950" sldId="1007"/>
        </pc:sldMkLst>
        <pc:spChg chg="del">
          <ac:chgData name="Vanessa Cave" userId="85a1eb4a-cb55-4d80-a819-1dbaa8a63a76" providerId="ADAL" clId="{5722142E-5ADE-4F27-A903-EEF9D2351DB1}" dt="2022-11-14T22:47:00.219" v="2974" actId="478"/>
          <ac:spMkLst>
            <pc:docMk/>
            <pc:sldMk cId="1009850950" sldId="1007"/>
            <ac:spMk id="2" creationId="{BA4B5031-05CE-44E7-A40E-0DE46432D231}"/>
          </ac:spMkLst>
        </pc:spChg>
        <pc:spChg chg="mod">
          <ac:chgData name="Vanessa Cave" userId="85a1eb4a-cb55-4d80-a819-1dbaa8a63a76" providerId="ADAL" clId="{5722142E-5ADE-4F27-A903-EEF9D2351DB1}" dt="2022-11-20T21:16:36.179" v="17819" actId="20577"/>
          <ac:spMkLst>
            <pc:docMk/>
            <pc:sldMk cId="1009850950" sldId="1007"/>
            <ac:spMk id="3" creationId="{CE114EE0-9650-49CB-B601-019D55494908}"/>
          </ac:spMkLst>
        </pc:spChg>
        <pc:spChg chg="add del mod">
          <ac:chgData name="Vanessa Cave" userId="85a1eb4a-cb55-4d80-a819-1dbaa8a63a76" providerId="ADAL" clId="{5722142E-5ADE-4F27-A903-EEF9D2351DB1}" dt="2022-11-14T22:46:56.962" v="2973"/>
          <ac:spMkLst>
            <pc:docMk/>
            <pc:sldMk cId="1009850950" sldId="1007"/>
            <ac:spMk id="4" creationId="{4276F59F-CE30-4236-A35B-E064A5C11FDE}"/>
          </ac:spMkLst>
        </pc:spChg>
        <pc:spChg chg="add mod">
          <ac:chgData name="Vanessa Cave" userId="85a1eb4a-cb55-4d80-a819-1dbaa8a63a76" providerId="ADAL" clId="{5722142E-5ADE-4F27-A903-EEF9D2351DB1}" dt="2022-11-14T22:47:01.131" v="2975"/>
          <ac:spMkLst>
            <pc:docMk/>
            <pc:sldMk cId="1009850950" sldId="1007"/>
            <ac:spMk id="5" creationId="{039B4C78-DB30-47C2-885B-FA3A126DB31F}"/>
          </ac:spMkLst>
        </pc:spChg>
        <pc:spChg chg="add del">
          <ac:chgData name="Vanessa Cave" userId="85a1eb4a-cb55-4d80-a819-1dbaa8a63a76" providerId="ADAL" clId="{5722142E-5ADE-4F27-A903-EEF9D2351DB1}" dt="2022-11-14T22:52:07.193" v="2977" actId="22"/>
          <ac:spMkLst>
            <pc:docMk/>
            <pc:sldMk cId="1009850950" sldId="1007"/>
            <ac:spMk id="7" creationId="{34F0D225-C143-403C-BA26-9E560D8922DD}"/>
          </ac:spMkLst>
        </pc:spChg>
        <pc:spChg chg="add mod">
          <ac:chgData name="Vanessa Cave" userId="85a1eb4a-cb55-4d80-a819-1dbaa8a63a76" providerId="ADAL" clId="{5722142E-5ADE-4F27-A903-EEF9D2351DB1}" dt="2022-11-14T23:38:50.116" v="3744" actId="1076"/>
          <ac:spMkLst>
            <pc:docMk/>
            <pc:sldMk cId="1009850950" sldId="1007"/>
            <ac:spMk id="8" creationId="{50653683-650A-490E-AD9B-68DA6EA10BB7}"/>
          </ac:spMkLst>
        </pc:spChg>
        <pc:spChg chg="add mod">
          <ac:chgData name="Vanessa Cave" userId="85a1eb4a-cb55-4d80-a819-1dbaa8a63a76" providerId="ADAL" clId="{5722142E-5ADE-4F27-A903-EEF9D2351DB1}" dt="2022-11-14T23:38:50.116" v="3744" actId="1076"/>
          <ac:spMkLst>
            <pc:docMk/>
            <pc:sldMk cId="1009850950" sldId="1007"/>
            <ac:spMk id="9" creationId="{EB4E9EF3-9CC9-4576-91C9-7D10A658982C}"/>
          </ac:spMkLst>
        </pc:spChg>
        <pc:spChg chg="add mod">
          <ac:chgData name="Vanessa Cave" userId="85a1eb4a-cb55-4d80-a819-1dbaa8a63a76" providerId="ADAL" clId="{5722142E-5ADE-4F27-A903-EEF9D2351DB1}" dt="2022-11-14T23:38:50.116" v="3744" actId="1076"/>
          <ac:spMkLst>
            <pc:docMk/>
            <pc:sldMk cId="1009850950" sldId="1007"/>
            <ac:spMk id="11" creationId="{65EBEFDC-46F3-4DE0-81D4-9F0ED82CD4BC}"/>
          </ac:spMkLst>
        </pc:spChg>
        <pc:spChg chg="add mod">
          <ac:chgData name="Vanessa Cave" userId="85a1eb4a-cb55-4d80-a819-1dbaa8a63a76" providerId="ADAL" clId="{5722142E-5ADE-4F27-A903-EEF9D2351DB1}" dt="2022-11-14T23:38:50.116" v="3744" actId="1076"/>
          <ac:spMkLst>
            <pc:docMk/>
            <pc:sldMk cId="1009850950" sldId="1007"/>
            <ac:spMk id="12" creationId="{7FAF0B8E-AA67-4B82-8B53-D7AC62F84D14}"/>
          </ac:spMkLst>
        </pc:spChg>
        <pc:spChg chg="add mod">
          <ac:chgData name="Vanessa Cave" userId="85a1eb4a-cb55-4d80-a819-1dbaa8a63a76" providerId="ADAL" clId="{5722142E-5ADE-4F27-A903-EEF9D2351DB1}" dt="2022-11-14T23:38:50.116" v="3744" actId="1076"/>
          <ac:spMkLst>
            <pc:docMk/>
            <pc:sldMk cId="1009850950" sldId="1007"/>
            <ac:spMk id="13" creationId="{D9991D8A-6030-44C0-B4EF-FEF44C154FFC}"/>
          </ac:spMkLst>
        </pc:spChg>
        <pc:spChg chg="add mod">
          <ac:chgData name="Vanessa Cave" userId="85a1eb4a-cb55-4d80-a819-1dbaa8a63a76" providerId="ADAL" clId="{5722142E-5ADE-4F27-A903-EEF9D2351DB1}" dt="2022-11-14T23:38:50.116" v="3744" actId="1076"/>
          <ac:spMkLst>
            <pc:docMk/>
            <pc:sldMk cId="1009850950" sldId="1007"/>
            <ac:spMk id="14" creationId="{36ECC145-A8B6-4919-98E8-A429B3F5ED2D}"/>
          </ac:spMkLst>
        </pc:spChg>
        <pc:spChg chg="add mod">
          <ac:chgData name="Vanessa Cave" userId="85a1eb4a-cb55-4d80-a819-1dbaa8a63a76" providerId="ADAL" clId="{5722142E-5ADE-4F27-A903-EEF9D2351DB1}" dt="2022-11-14T23:38:50.116" v="3744" actId="1076"/>
          <ac:spMkLst>
            <pc:docMk/>
            <pc:sldMk cId="1009850950" sldId="1007"/>
            <ac:spMk id="15" creationId="{E62D8B81-548E-47C0-A226-D06DE254041A}"/>
          </ac:spMkLst>
        </pc:spChg>
        <pc:spChg chg="add mod">
          <ac:chgData name="Vanessa Cave" userId="85a1eb4a-cb55-4d80-a819-1dbaa8a63a76" providerId="ADAL" clId="{5722142E-5ADE-4F27-A903-EEF9D2351DB1}" dt="2022-11-14T23:38:50.116" v="3744" actId="1076"/>
          <ac:spMkLst>
            <pc:docMk/>
            <pc:sldMk cId="1009850950" sldId="1007"/>
            <ac:spMk id="16" creationId="{41FB558D-2D4D-43B0-90EA-26F33C31533D}"/>
          </ac:spMkLst>
        </pc:spChg>
        <pc:spChg chg="add mod">
          <ac:chgData name="Vanessa Cave" userId="85a1eb4a-cb55-4d80-a819-1dbaa8a63a76" providerId="ADAL" clId="{5722142E-5ADE-4F27-A903-EEF9D2351DB1}" dt="2022-11-14T23:38:50.116" v="3744" actId="1076"/>
          <ac:spMkLst>
            <pc:docMk/>
            <pc:sldMk cId="1009850950" sldId="1007"/>
            <ac:spMk id="17" creationId="{C4EF715A-6AFE-43F1-A029-168AA86F0D30}"/>
          </ac:spMkLst>
        </pc:spChg>
        <pc:spChg chg="add mod">
          <ac:chgData name="Vanessa Cave" userId="85a1eb4a-cb55-4d80-a819-1dbaa8a63a76" providerId="ADAL" clId="{5722142E-5ADE-4F27-A903-EEF9D2351DB1}" dt="2022-11-14T23:38:50.116" v="3744" actId="1076"/>
          <ac:spMkLst>
            <pc:docMk/>
            <pc:sldMk cId="1009850950" sldId="1007"/>
            <ac:spMk id="18" creationId="{71C5B7ED-65F9-4E2E-8CA6-DF539D69077D}"/>
          </ac:spMkLst>
        </pc:spChg>
        <pc:spChg chg="add mod">
          <ac:chgData name="Vanessa Cave" userId="85a1eb4a-cb55-4d80-a819-1dbaa8a63a76" providerId="ADAL" clId="{5722142E-5ADE-4F27-A903-EEF9D2351DB1}" dt="2022-11-14T23:38:50.116" v="3744" actId="1076"/>
          <ac:spMkLst>
            <pc:docMk/>
            <pc:sldMk cId="1009850950" sldId="1007"/>
            <ac:spMk id="19" creationId="{7463F972-9A66-4F7C-89B3-A34222BE591C}"/>
          </ac:spMkLst>
        </pc:spChg>
        <pc:spChg chg="add mod">
          <ac:chgData name="Vanessa Cave" userId="85a1eb4a-cb55-4d80-a819-1dbaa8a63a76" providerId="ADAL" clId="{5722142E-5ADE-4F27-A903-EEF9D2351DB1}" dt="2022-11-14T23:38:50.116" v="3744" actId="1076"/>
          <ac:spMkLst>
            <pc:docMk/>
            <pc:sldMk cId="1009850950" sldId="1007"/>
            <ac:spMk id="20" creationId="{DFBEF766-00A2-40A2-979E-A83CE6ACBCFE}"/>
          </ac:spMkLst>
        </pc:spChg>
        <pc:spChg chg="add mod">
          <ac:chgData name="Vanessa Cave" userId="85a1eb4a-cb55-4d80-a819-1dbaa8a63a76" providerId="ADAL" clId="{5722142E-5ADE-4F27-A903-EEF9D2351DB1}" dt="2022-11-14T23:38:50.116" v="3744" actId="1076"/>
          <ac:spMkLst>
            <pc:docMk/>
            <pc:sldMk cId="1009850950" sldId="1007"/>
            <ac:spMk id="21" creationId="{E94EE24A-BA0F-49DC-9985-49BC5F1A4B9C}"/>
          </ac:spMkLst>
        </pc:spChg>
        <pc:spChg chg="add mod">
          <ac:chgData name="Vanessa Cave" userId="85a1eb4a-cb55-4d80-a819-1dbaa8a63a76" providerId="ADAL" clId="{5722142E-5ADE-4F27-A903-EEF9D2351DB1}" dt="2022-11-14T23:38:50.116" v="3744" actId="1076"/>
          <ac:spMkLst>
            <pc:docMk/>
            <pc:sldMk cId="1009850950" sldId="1007"/>
            <ac:spMk id="22" creationId="{D1ADDE0C-1CF8-4577-BE34-9309622670FF}"/>
          </ac:spMkLst>
        </pc:spChg>
        <pc:spChg chg="add mod">
          <ac:chgData name="Vanessa Cave" userId="85a1eb4a-cb55-4d80-a819-1dbaa8a63a76" providerId="ADAL" clId="{5722142E-5ADE-4F27-A903-EEF9D2351DB1}" dt="2022-11-14T23:38:50.116" v="3744" actId="1076"/>
          <ac:spMkLst>
            <pc:docMk/>
            <pc:sldMk cId="1009850950" sldId="1007"/>
            <ac:spMk id="23" creationId="{C453219D-CA3B-4FA1-A114-25CA10154D59}"/>
          </ac:spMkLst>
        </pc:spChg>
        <pc:spChg chg="add mod">
          <ac:chgData name="Vanessa Cave" userId="85a1eb4a-cb55-4d80-a819-1dbaa8a63a76" providerId="ADAL" clId="{5722142E-5ADE-4F27-A903-EEF9D2351DB1}" dt="2022-11-14T23:38:50.116" v="3744" actId="1076"/>
          <ac:spMkLst>
            <pc:docMk/>
            <pc:sldMk cId="1009850950" sldId="1007"/>
            <ac:spMk id="24" creationId="{A130A0B9-5764-4B73-B0D9-D7EAB464C8E9}"/>
          </ac:spMkLst>
        </pc:spChg>
        <pc:spChg chg="add mod">
          <ac:chgData name="Vanessa Cave" userId="85a1eb4a-cb55-4d80-a819-1dbaa8a63a76" providerId="ADAL" clId="{5722142E-5ADE-4F27-A903-EEF9D2351DB1}" dt="2022-11-14T23:35:44.913" v="3707" actId="571"/>
          <ac:spMkLst>
            <pc:docMk/>
            <pc:sldMk cId="1009850950" sldId="1007"/>
            <ac:spMk id="27" creationId="{427A85AF-41A1-49F4-83FB-3D5B60433126}"/>
          </ac:spMkLst>
        </pc:spChg>
        <pc:spChg chg="add mod">
          <ac:chgData name="Vanessa Cave" userId="85a1eb4a-cb55-4d80-a819-1dbaa8a63a76" providerId="ADAL" clId="{5722142E-5ADE-4F27-A903-EEF9D2351DB1}" dt="2022-11-14T23:35:44.913" v="3707" actId="571"/>
          <ac:spMkLst>
            <pc:docMk/>
            <pc:sldMk cId="1009850950" sldId="1007"/>
            <ac:spMk id="28" creationId="{D2A20F36-41F8-4B87-9EB9-1972A241880E}"/>
          </ac:spMkLst>
        </pc:spChg>
        <pc:spChg chg="add mod">
          <ac:chgData name="Vanessa Cave" userId="85a1eb4a-cb55-4d80-a819-1dbaa8a63a76" providerId="ADAL" clId="{5722142E-5ADE-4F27-A903-EEF9D2351DB1}" dt="2022-11-14T23:35:44.913" v="3707" actId="571"/>
          <ac:spMkLst>
            <pc:docMk/>
            <pc:sldMk cId="1009850950" sldId="1007"/>
            <ac:spMk id="30" creationId="{92B4E005-6E8C-455E-AF3C-C3EB04082B7D}"/>
          </ac:spMkLst>
        </pc:spChg>
        <pc:spChg chg="add mod">
          <ac:chgData name="Vanessa Cave" userId="85a1eb4a-cb55-4d80-a819-1dbaa8a63a76" providerId="ADAL" clId="{5722142E-5ADE-4F27-A903-EEF9D2351DB1}" dt="2022-11-14T23:35:44.913" v="3707" actId="571"/>
          <ac:spMkLst>
            <pc:docMk/>
            <pc:sldMk cId="1009850950" sldId="1007"/>
            <ac:spMk id="31" creationId="{AD17AE10-75CE-472D-9A45-CA2D6CF913AC}"/>
          </ac:spMkLst>
        </pc:spChg>
        <pc:spChg chg="add mod">
          <ac:chgData name="Vanessa Cave" userId="85a1eb4a-cb55-4d80-a819-1dbaa8a63a76" providerId="ADAL" clId="{5722142E-5ADE-4F27-A903-EEF9D2351DB1}" dt="2022-11-14T23:35:56.137" v="3709" actId="571"/>
          <ac:spMkLst>
            <pc:docMk/>
            <pc:sldMk cId="1009850950" sldId="1007"/>
            <ac:spMk id="32" creationId="{D3C65D1E-90A5-411C-95D3-8AE9984A5A44}"/>
          </ac:spMkLst>
        </pc:spChg>
        <pc:spChg chg="add mod">
          <ac:chgData name="Vanessa Cave" userId="85a1eb4a-cb55-4d80-a819-1dbaa8a63a76" providerId="ADAL" clId="{5722142E-5ADE-4F27-A903-EEF9D2351DB1}" dt="2022-11-14T23:35:56.137" v="3709" actId="571"/>
          <ac:spMkLst>
            <pc:docMk/>
            <pc:sldMk cId="1009850950" sldId="1007"/>
            <ac:spMk id="33" creationId="{826D441B-68BB-4D36-B99C-FE10C5A5FC5D}"/>
          </ac:spMkLst>
        </pc:spChg>
        <pc:spChg chg="add mod">
          <ac:chgData name="Vanessa Cave" userId="85a1eb4a-cb55-4d80-a819-1dbaa8a63a76" providerId="ADAL" clId="{5722142E-5ADE-4F27-A903-EEF9D2351DB1}" dt="2022-11-14T23:35:56.137" v="3709" actId="571"/>
          <ac:spMkLst>
            <pc:docMk/>
            <pc:sldMk cId="1009850950" sldId="1007"/>
            <ac:spMk id="35" creationId="{CC31BD82-F8BF-445A-B64D-828CEF47403D}"/>
          </ac:spMkLst>
        </pc:spChg>
        <pc:spChg chg="add mod">
          <ac:chgData name="Vanessa Cave" userId="85a1eb4a-cb55-4d80-a819-1dbaa8a63a76" providerId="ADAL" clId="{5722142E-5ADE-4F27-A903-EEF9D2351DB1}" dt="2022-11-14T23:35:56.137" v="3709" actId="571"/>
          <ac:spMkLst>
            <pc:docMk/>
            <pc:sldMk cId="1009850950" sldId="1007"/>
            <ac:spMk id="36" creationId="{2306B6FA-FCB0-4CC3-8D63-887A83E96021}"/>
          </ac:spMkLst>
        </pc:spChg>
        <pc:spChg chg="add mod">
          <ac:chgData name="Vanessa Cave" userId="85a1eb4a-cb55-4d80-a819-1dbaa8a63a76" providerId="ADAL" clId="{5722142E-5ADE-4F27-A903-EEF9D2351DB1}" dt="2022-11-14T23:35:56.137" v="3709" actId="571"/>
          <ac:spMkLst>
            <pc:docMk/>
            <pc:sldMk cId="1009850950" sldId="1007"/>
            <ac:spMk id="37" creationId="{86FD9832-31EF-4399-B1E8-77A6A3DD3463}"/>
          </ac:spMkLst>
        </pc:spChg>
        <pc:spChg chg="add mod">
          <ac:chgData name="Vanessa Cave" userId="85a1eb4a-cb55-4d80-a819-1dbaa8a63a76" providerId="ADAL" clId="{5722142E-5ADE-4F27-A903-EEF9D2351DB1}" dt="2022-11-14T23:35:56.137" v="3709" actId="571"/>
          <ac:spMkLst>
            <pc:docMk/>
            <pc:sldMk cId="1009850950" sldId="1007"/>
            <ac:spMk id="38" creationId="{9838E736-213B-4F5B-8E66-F9497FC3BAFB}"/>
          </ac:spMkLst>
        </pc:spChg>
        <pc:spChg chg="add mod">
          <ac:chgData name="Vanessa Cave" userId="85a1eb4a-cb55-4d80-a819-1dbaa8a63a76" providerId="ADAL" clId="{5722142E-5ADE-4F27-A903-EEF9D2351DB1}" dt="2022-11-14T23:35:56.137" v="3709" actId="571"/>
          <ac:spMkLst>
            <pc:docMk/>
            <pc:sldMk cId="1009850950" sldId="1007"/>
            <ac:spMk id="39" creationId="{C7D59B8C-35A3-4194-B1BB-20D1F9AC72C1}"/>
          </ac:spMkLst>
        </pc:spChg>
        <pc:spChg chg="add mod">
          <ac:chgData name="Vanessa Cave" userId="85a1eb4a-cb55-4d80-a819-1dbaa8a63a76" providerId="ADAL" clId="{5722142E-5ADE-4F27-A903-EEF9D2351DB1}" dt="2022-11-14T23:35:56.137" v="3709" actId="571"/>
          <ac:spMkLst>
            <pc:docMk/>
            <pc:sldMk cId="1009850950" sldId="1007"/>
            <ac:spMk id="40" creationId="{671CDC08-EC04-4234-A232-6394B1793440}"/>
          </ac:spMkLst>
        </pc:spChg>
        <pc:spChg chg="add mod">
          <ac:chgData name="Vanessa Cave" userId="85a1eb4a-cb55-4d80-a819-1dbaa8a63a76" providerId="ADAL" clId="{5722142E-5ADE-4F27-A903-EEF9D2351DB1}" dt="2022-11-14T23:35:56.137" v="3709" actId="571"/>
          <ac:spMkLst>
            <pc:docMk/>
            <pc:sldMk cId="1009850950" sldId="1007"/>
            <ac:spMk id="41" creationId="{BC93E86C-30FE-4750-B0F4-C330FF291B31}"/>
          </ac:spMkLst>
        </pc:spChg>
        <pc:spChg chg="add mod">
          <ac:chgData name="Vanessa Cave" userId="85a1eb4a-cb55-4d80-a819-1dbaa8a63a76" providerId="ADAL" clId="{5722142E-5ADE-4F27-A903-EEF9D2351DB1}" dt="2022-11-14T23:35:56.137" v="3709" actId="571"/>
          <ac:spMkLst>
            <pc:docMk/>
            <pc:sldMk cId="1009850950" sldId="1007"/>
            <ac:spMk id="42" creationId="{D57FA46F-262E-492C-BF42-EB99D363065D}"/>
          </ac:spMkLst>
        </pc:spChg>
        <pc:spChg chg="add mod">
          <ac:chgData name="Vanessa Cave" userId="85a1eb4a-cb55-4d80-a819-1dbaa8a63a76" providerId="ADAL" clId="{5722142E-5ADE-4F27-A903-EEF9D2351DB1}" dt="2022-11-14T23:35:56.137" v="3709" actId="571"/>
          <ac:spMkLst>
            <pc:docMk/>
            <pc:sldMk cId="1009850950" sldId="1007"/>
            <ac:spMk id="43" creationId="{7F237FA3-0763-46F8-B6CA-CB1CF70945AD}"/>
          </ac:spMkLst>
        </pc:spChg>
        <pc:spChg chg="add mod">
          <ac:chgData name="Vanessa Cave" userId="85a1eb4a-cb55-4d80-a819-1dbaa8a63a76" providerId="ADAL" clId="{5722142E-5ADE-4F27-A903-EEF9D2351DB1}" dt="2022-11-14T23:35:56.137" v="3709" actId="571"/>
          <ac:spMkLst>
            <pc:docMk/>
            <pc:sldMk cId="1009850950" sldId="1007"/>
            <ac:spMk id="44" creationId="{2F672AE9-B206-447F-A5DC-5488430610FB}"/>
          </ac:spMkLst>
        </pc:spChg>
        <pc:spChg chg="add mod">
          <ac:chgData name="Vanessa Cave" userId="85a1eb4a-cb55-4d80-a819-1dbaa8a63a76" providerId="ADAL" clId="{5722142E-5ADE-4F27-A903-EEF9D2351DB1}" dt="2022-11-14T23:35:56.137" v="3709" actId="571"/>
          <ac:spMkLst>
            <pc:docMk/>
            <pc:sldMk cId="1009850950" sldId="1007"/>
            <ac:spMk id="45" creationId="{02368348-5CF2-4972-9D7E-256F8FA1A642}"/>
          </ac:spMkLst>
        </pc:spChg>
        <pc:spChg chg="add mod">
          <ac:chgData name="Vanessa Cave" userId="85a1eb4a-cb55-4d80-a819-1dbaa8a63a76" providerId="ADAL" clId="{5722142E-5ADE-4F27-A903-EEF9D2351DB1}" dt="2022-11-14T23:35:56.137" v="3709" actId="571"/>
          <ac:spMkLst>
            <pc:docMk/>
            <pc:sldMk cId="1009850950" sldId="1007"/>
            <ac:spMk id="46" creationId="{59C3E843-3768-495F-83C6-528B97213CDD}"/>
          </ac:spMkLst>
        </pc:spChg>
        <pc:spChg chg="add mod">
          <ac:chgData name="Vanessa Cave" userId="85a1eb4a-cb55-4d80-a819-1dbaa8a63a76" providerId="ADAL" clId="{5722142E-5ADE-4F27-A903-EEF9D2351DB1}" dt="2022-11-14T23:38:43.971" v="3743" actId="571"/>
          <ac:spMkLst>
            <pc:docMk/>
            <pc:sldMk cId="1009850950" sldId="1007"/>
            <ac:spMk id="48" creationId="{B08C8DC3-86B2-44D4-8519-6FE1D34CE54F}"/>
          </ac:spMkLst>
        </pc:spChg>
        <pc:spChg chg="add mod">
          <ac:chgData name="Vanessa Cave" userId="85a1eb4a-cb55-4d80-a819-1dbaa8a63a76" providerId="ADAL" clId="{5722142E-5ADE-4F27-A903-EEF9D2351DB1}" dt="2022-11-14T23:38:43.971" v="3743" actId="571"/>
          <ac:spMkLst>
            <pc:docMk/>
            <pc:sldMk cId="1009850950" sldId="1007"/>
            <ac:spMk id="49" creationId="{E61318D2-2463-4ADB-AF52-279D4B3AD425}"/>
          </ac:spMkLst>
        </pc:spChg>
        <pc:spChg chg="add mod">
          <ac:chgData name="Vanessa Cave" userId="85a1eb4a-cb55-4d80-a819-1dbaa8a63a76" providerId="ADAL" clId="{5722142E-5ADE-4F27-A903-EEF9D2351DB1}" dt="2022-11-14T23:38:43.971" v="3743" actId="571"/>
          <ac:spMkLst>
            <pc:docMk/>
            <pc:sldMk cId="1009850950" sldId="1007"/>
            <ac:spMk id="51" creationId="{7C82FBBC-E26C-4BA5-A831-0AA0C56ED345}"/>
          </ac:spMkLst>
        </pc:spChg>
        <pc:spChg chg="add mod">
          <ac:chgData name="Vanessa Cave" userId="85a1eb4a-cb55-4d80-a819-1dbaa8a63a76" providerId="ADAL" clId="{5722142E-5ADE-4F27-A903-EEF9D2351DB1}" dt="2022-11-14T23:38:43.971" v="3743" actId="571"/>
          <ac:spMkLst>
            <pc:docMk/>
            <pc:sldMk cId="1009850950" sldId="1007"/>
            <ac:spMk id="52" creationId="{912AC59C-46CF-4F16-A0DB-57994E90AA1C}"/>
          </ac:spMkLst>
        </pc:spChg>
        <pc:spChg chg="add mod">
          <ac:chgData name="Vanessa Cave" userId="85a1eb4a-cb55-4d80-a819-1dbaa8a63a76" providerId="ADAL" clId="{5722142E-5ADE-4F27-A903-EEF9D2351DB1}" dt="2022-11-14T23:38:43.971" v="3743" actId="571"/>
          <ac:spMkLst>
            <pc:docMk/>
            <pc:sldMk cId="1009850950" sldId="1007"/>
            <ac:spMk id="53" creationId="{020E1E94-D258-4CFE-9833-2893B6B4D334}"/>
          </ac:spMkLst>
        </pc:spChg>
        <pc:spChg chg="add mod">
          <ac:chgData name="Vanessa Cave" userId="85a1eb4a-cb55-4d80-a819-1dbaa8a63a76" providerId="ADAL" clId="{5722142E-5ADE-4F27-A903-EEF9D2351DB1}" dt="2022-11-14T23:38:43.971" v="3743" actId="571"/>
          <ac:spMkLst>
            <pc:docMk/>
            <pc:sldMk cId="1009850950" sldId="1007"/>
            <ac:spMk id="54" creationId="{7C53701F-18AF-497A-979C-7DC5499D97A5}"/>
          </ac:spMkLst>
        </pc:spChg>
        <pc:spChg chg="add mod">
          <ac:chgData name="Vanessa Cave" userId="85a1eb4a-cb55-4d80-a819-1dbaa8a63a76" providerId="ADAL" clId="{5722142E-5ADE-4F27-A903-EEF9D2351DB1}" dt="2022-11-14T23:38:43.971" v="3743" actId="571"/>
          <ac:spMkLst>
            <pc:docMk/>
            <pc:sldMk cId="1009850950" sldId="1007"/>
            <ac:spMk id="55" creationId="{6D9CA94C-C6AA-49E9-8910-E2F7B91291D2}"/>
          </ac:spMkLst>
        </pc:spChg>
        <pc:spChg chg="add mod">
          <ac:chgData name="Vanessa Cave" userId="85a1eb4a-cb55-4d80-a819-1dbaa8a63a76" providerId="ADAL" clId="{5722142E-5ADE-4F27-A903-EEF9D2351DB1}" dt="2022-11-14T23:38:43.971" v="3743" actId="571"/>
          <ac:spMkLst>
            <pc:docMk/>
            <pc:sldMk cId="1009850950" sldId="1007"/>
            <ac:spMk id="56" creationId="{C874C142-6D40-4871-ADA0-2F0709FA5737}"/>
          </ac:spMkLst>
        </pc:spChg>
        <pc:spChg chg="add mod">
          <ac:chgData name="Vanessa Cave" userId="85a1eb4a-cb55-4d80-a819-1dbaa8a63a76" providerId="ADAL" clId="{5722142E-5ADE-4F27-A903-EEF9D2351DB1}" dt="2022-11-14T23:38:43.971" v="3743" actId="571"/>
          <ac:spMkLst>
            <pc:docMk/>
            <pc:sldMk cId="1009850950" sldId="1007"/>
            <ac:spMk id="57" creationId="{2D5B0323-08F1-4E4D-9571-36707C098E0F}"/>
          </ac:spMkLst>
        </pc:spChg>
        <pc:spChg chg="add mod">
          <ac:chgData name="Vanessa Cave" userId="85a1eb4a-cb55-4d80-a819-1dbaa8a63a76" providerId="ADAL" clId="{5722142E-5ADE-4F27-A903-EEF9D2351DB1}" dt="2022-11-14T23:38:43.971" v="3743" actId="571"/>
          <ac:spMkLst>
            <pc:docMk/>
            <pc:sldMk cId="1009850950" sldId="1007"/>
            <ac:spMk id="58" creationId="{90381E87-887C-4E5C-ABFF-2E19D02DD236}"/>
          </ac:spMkLst>
        </pc:spChg>
        <pc:spChg chg="add mod">
          <ac:chgData name="Vanessa Cave" userId="85a1eb4a-cb55-4d80-a819-1dbaa8a63a76" providerId="ADAL" clId="{5722142E-5ADE-4F27-A903-EEF9D2351DB1}" dt="2022-11-14T23:38:43.971" v="3743" actId="571"/>
          <ac:spMkLst>
            <pc:docMk/>
            <pc:sldMk cId="1009850950" sldId="1007"/>
            <ac:spMk id="59" creationId="{DCE807EA-E752-4EA6-A7D0-81F76F49FB9E}"/>
          </ac:spMkLst>
        </pc:spChg>
        <pc:spChg chg="add mod">
          <ac:chgData name="Vanessa Cave" userId="85a1eb4a-cb55-4d80-a819-1dbaa8a63a76" providerId="ADAL" clId="{5722142E-5ADE-4F27-A903-EEF9D2351DB1}" dt="2022-11-14T23:38:43.971" v="3743" actId="571"/>
          <ac:spMkLst>
            <pc:docMk/>
            <pc:sldMk cId="1009850950" sldId="1007"/>
            <ac:spMk id="60" creationId="{B143F76C-10EB-4C0A-A515-2D3832E7DD43}"/>
          </ac:spMkLst>
        </pc:spChg>
        <pc:spChg chg="add mod">
          <ac:chgData name="Vanessa Cave" userId="85a1eb4a-cb55-4d80-a819-1dbaa8a63a76" providerId="ADAL" clId="{5722142E-5ADE-4F27-A903-EEF9D2351DB1}" dt="2022-11-14T23:38:43.971" v="3743" actId="571"/>
          <ac:spMkLst>
            <pc:docMk/>
            <pc:sldMk cId="1009850950" sldId="1007"/>
            <ac:spMk id="61" creationId="{4EEAEE8B-AEA8-4DE9-A795-C4E79B25C58D}"/>
          </ac:spMkLst>
        </pc:spChg>
        <pc:spChg chg="add mod">
          <ac:chgData name="Vanessa Cave" userId="85a1eb4a-cb55-4d80-a819-1dbaa8a63a76" providerId="ADAL" clId="{5722142E-5ADE-4F27-A903-EEF9D2351DB1}" dt="2022-11-14T23:38:43.971" v="3743" actId="571"/>
          <ac:spMkLst>
            <pc:docMk/>
            <pc:sldMk cId="1009850950" sldId="1007"/>
            <ac:spMk id="62" creationId="{2216268E-C93B-4FF4-A8B1-BBF4F01BBC9A}"/>
          </ac:spMkLst>
        </pc:spChg>
        <pc:spChg chg="add mod">
          <ac:chgData name="Vanessa Cave" userId="85a1eb4a-cb55-4d80-a819-1dbaa8a63a76" providerId="ADAL" clId="{5722142E-5ADE-4F27-A903-EEF9D2351DB1}" dt="2022-11-14T23:38:43.971" v="3743" actId="571"/>
          <ac:spMkLst>
            <pc:docMk/>
            <pc:sldMk cId="1009850950" sldId="1007"/>
            <ac:spMk id="63" creationId="{311FE4AF-FA9A-4F4B-ADCD-08FF238ED7DB}"/>
          </ac:spMkLst>
        </pc:spChg>
        <pc:spChg chg="add mod">
          <ac:chgData name="Vanessa Cave" userId="85a1eb4a-cb55-4d80-a819-1dbaa8a63a76" providerId="ADAL" clId="{5722142E-5ADE-4F27-A903-EEF9D2351DB1}" dt="2022-11-14T23:38:43.971" v="3743" actId="571"/>
          <ac:spMkLst>
            <pc:docMk/>
            <pc:sldMk cId="1009850950" sldId="1007"/>
            <ac:spMk id="64" creationId="{C9062298-EE41-4451-879D-079A949BF67B}"/>
          </ac:spMkLst>
        </pc:spChg>
        <pc:grpChg chg="add mod">
          <ac:chgData name="Vanessa Cave" userId="85a1eb4a-cb55-4d80-a819-1dbaa8a63a76" providerId="ADAL" clId="{5722142E-5ADE-4F27-A903-EEF9D2351DB1}" dt="2022-11-14T23:34:25.386" v="3694" actId="164"/>
          <ac:grpSpMkLst>
            <pc:docMk/>
            <pc:sldMk cId="1009850950" sldId="1007"/>
            <ac:grpSpMk id="25" creationId="{70DBEA3D-922E-4A84-A38C-D88A7F8742FF}"/>
          </ac:grpSpMkLst>
        </pc:grpChg>
        <pc:cxnChg chg="add mod">
          <ac:chgData name="Vanessa Cave" userId="85a1eb4a-cb55-4d80-a819-1dbaa8a63a76" providerId="ADAL" clId="{5722142E-5ADE-4F27-A903-EEF9D2351DB1}" dt="2022-11-14T23:38:50.116" v="3744" actId="1076"/>
          <ac:cxnSpMkLst>
            <pc:docMk/>
            <pc:sldMk cId="1009850950" sldId="1007"/>
            <ac:cxnSpMk id="10" creationId="{EA849EE5-537B-4468-A3E4-6DE9480C5790}"/>
          </ac:cxnSpMkLst>
        </pc:cxnChg>
        <pc:cxnChg chg="add mod">
          <ac:chgData name="Vanessa Cave" userId="85a1eb4a-cb55-4d80-a819-1dbaa8a63a76" providerId="ADAL" clId="{5722142E-5ADE-4F27-A903-EEF9D2351DB1}" dt="2022-11-14T23:35:44.913" v="3707" actId="571"/>
          <ac:cxnSpMkLst>
            <pc:docMk/>
            <pc:sldMk cId="1009850950" sldId="1007"/>
            <ac:cxnSpMk id="29" creationId="{464897F2-B749-47BC-8470-5B22ED86DA0D}"/>
          </ac:cxnSpMkLst>
        </pc:cxnChg>
        <pc:cxnChg chg="add mod">
          <ac:chgData name="Vanessa Cave" userId="85a1eb4a-cb55-4d80-a819-1dbaa8a63a76" providerId="ADAL" clId="{5722142E-5ADE-4F27-A903-EEF9D2351DB1}" dt="2022-11-14T23:35:56.137" v="3709" actId="571"/>
          <ac:cxnSpMkLst>
            <pc:docMk/>
            <pc:sldMk cId="1009850950" sldId="1007"/>
            <ac:cxnSpMk id="34" creationId="{2742A910-18DA-409B-B155-C1BD0B0FAF55}"/>
          </ac:cxnSpMkLst>
        </pc:cxnChg>
        <pc:cxnChg chg="add mod">
          <ac:chgData name="Vanessa Cave" userId="85a1eb4a-cb55-4d80-a819-1dbaa8a63a76" providerId="ADAL" clId="{5722142E-5ADE-4F27-A903-EEF9D2351DB1}" dt="2022-11-14T23:38:43.971" v="3743" actId="571"/>
          <ac:cxnSpMkLst>
            <pc:docMk/>
            <pc:sldMk cId="1009850950" sldId="1007"/>
            <ac:cxnSpMk id="50" creationId="{75382EF4-0D88-4D43-878A-E9858D89490D}"/>
          </ac:cxnSpMkLst>
        </pc:cxnChg>
      </pc:sldChg>
      <pc:sldChg chg="addSp delSp modSp new mod modNotesTx">
        <pc:chgData name="Vanessa Cave" userId="85a1eb4a-cb55-4d80-a819-1dbaa8a63a76" providerId="ADAL" clId="{5722142E-5ADE-4F27-A903-EEF9D2351DB1}" dt="2022-11-20T21:18:19.676" v="17826" actId="20577"/>
        <pc:sldMkLst>
          <pc:docMk/>
          <pc:sldMk cId="1319171149" sldId="1008"/>
        </pc:sldMkLst>
        <pc:spChg chg="mod">
          <ac:chgData name="Vanessa Cave" userId="85a1eb4a-cb55-4d80-a819-1dbaa8a63a76" providerId="ADAL" clId="{5722142E-5ADE-4F27-A903-EEF9D2351DB1}" dt="2022-11-14T23:44:28.065" v="3805" actId="20577"/>
          <ac:spMkLst>
            <pc:docMk/>
            <pc:sldMk cId="1319171149" sldId="1008"/>
            <ac:spMk id="2" creationId="{00A890A7-9A17-4FD1-A645-EED65B81F5CC}"/>
          </ac:spMkLst>
        </pc:spChg>
        <pc:spChg chg="del">
          <ac:chgData name="Vanessa Cave" userId="85a1eb4a-cb55-4d80-a819-1dbaa8a63a76" providerId="ADAL" clId="{5722142E-5ADE-4F27-A903-EEF9D2351DB1}" dt="2022-11-14T23:45:25.539" v="3806" actId="478"/>
          <ac:spMkLst>
            <pc:docMk/>
            <pc:sldMk cId="1319171149" sldId="1008"/>
            <ac:spMk id="3" creationId="{81621F2F-A819-475B-9FD4-6391902F0C95}"/>
          </ac:spMkLst>
        </pc:spChg>
        <pc:spChg chg="add del">
          <ac:chgData name="Vanessa Cave" userId="85a1eb4a-cb55-4d80-a819-1dbaa8a63a76" providerId="ADAL" clId="{5722142E-5ADE-4F27-A903-EEF9D2351DB1}" dt="2022-11-14T23:47:35.192" v="3817" actId="478"/>
          <ac:spMkLst>
            <pc:docMk/>
            <pc:sldMk cId="1319171149" sldId="1008"/>
            <ac:spMk id="8" creationId="{D3DBE73B-4CD5-4BF9-90EC-9F77CAB85343}"/>
          </ac:spMkLst>
        </pc:spChg>
        <pc:spChg chg="add mod">
          <ac:chgData name="Vanessa Cave" userId="85a1eb4a-cb55-4d80-a819-1dbaa8a63a76" providerId="ADAL" clId="{5722142E-5ADE-4F27-A903-EEF9D2351DB1}" dt="2022-11-14T23:48:21.438" v="3821" actId="14100"/>
          <ac:spMkLst>
            <pc:docMk/>
            <pc:sldMk cId="1319171149" sldId="1008"/>
            <ac:spMk id="9" creationId="{80920B6A-8EE5-4836-A3F9-658C3915BA1C}"/>
          </ac:spMkLst>
        </pc:spChg>
        <pc:spChg chg="add mod">
          <ac:chgData name="Vanessa Cave" userId="85a1eb4a-cb55-4d80-a819-1dbaa8a63a76" providerId="ADAL" clId="{5722142E-5ADE-4F27-A903-EEF9D2351DB1}" dt="2022-11-20T21:18:00.668" v="17822" actId="207"/>
          <ac:spMkLst>
            <pc:docMk/>
            <pc:sldMk cId="1319171149" sldId="1008"/>
            <ac:spMk id="10" creationId="{ECF04CC9-B9A5-4ACB-8F4D-A7530DF1DFC3}"/>
          </ac:spMkLst>
        </pc:spChg>
        <pc:spChg chg="add mod">
          <ac:chgData name="Vanessa Cave" userId="85a1eb4a-cb55-4d80-a819-1dbaa8a63a76" providerId="ADAL" clId="{5722142E-5ADE-4F27-A903-EEF9D2351DB1}" dt="2022-11-14T23:54:52.129" v="4092" actId="1076"/>
          <ac:spMkLst>
            <pc:docMk/>
            <pc:sldMk cId="1319171149" sldId="1008"/>
            <ac:spMk id="11" creationId="{2B68295D-9BA7-49DB-824A-927D02413516}"/>
          </ac:spMkLst>
        </pc:spChg>
        <pc:picChg chg="add del mod">
          <ac:chgData name="Vanessa Cave" userId="85a1eb4a-cb55-4d80-a819-1dbaa8a63a76" providerId="ADAL" clId="{5722142E-5ADE-4F27-A903-EEF9D2351DB1}" dt="2022-11-14T23:46:37.492" v="3812" actId="478"/>
          <ac:picMkLst>
            <pc:docMk/>
            <pc:sldMk cId="1319171149" sldId="1008"/>
            <ac:picMk id="5" creationId="{E10F77EA-039D-4E22-BFF3-B73789101CAA}"/>
          </ac:picMkLst>
        </pc:picChg>
        <pc:picChg chg="add mod">
          <ac:chgData name="Vanessa Cave" userId="85a1eb4a-cb55-4d80-a819-1dbaa8a63a76" providerId="ADAL" clId="{5722142E-5ADE-4F27-A903-EEF9D2351DB1}" dt="2022-11-14T23:50:30.442" v="3992" actId="1076"/>
          <ac:picMkLst>
            <pc:docMk/>
            <pc:sldMk cId="1319171149" sldId="1008"/>
            <ac:picMk id="7" creationId="{B58CCA8D-CC84-4E03-A47D-8E467D33A20B}"/>
          </ac:picMkLst>
        </pc:picChg>
      </pc:sldChg>
      <pc:sldChg chg="modSp add mod modNotesTx">
        <pc:chgData name="Vanessa Cave" userId="85a1eb4a-cb55-4d80-a819-1dbaa8a63a76" providerId="ADAL" clId="{5722142E-5ADE-4F27-A903-EEF9D2351DB1}" dt="2022-11-20T21:19:06.862" v="17829" actId="114"/>
        <pc:sldMkLst>
          <pc:docMk/>
          <pc:sldMk cId="3682826890" sldId="1009"/>
        </pc:sldMkLst>
        <pc:spChg chg="mod">
          <ac:chgData name="Vanessa Cave" userId="85a1eb4a-cb55-4d80-a819-1dbaa8a63a76" providerId="ADAL" clId="{5722142E-5ADE-4F27-A903-EEF9D2351DB1}" dt="2022-11-14T23:56:03.597" v="4113" actId="14100"/>
          <ac:spMkLst>
            <pc:docMk/>
            <pc:sldMk cId="3682826890" sldId="1009"/>
            <ac:spMk id="9" creationId="{80920B6A-8EE5-4836-A3F9-658C3915BA1C}"/>
          </ac:spMkLst>
        </pc:spChg>
        <pc:spChg chg="mod">
          <ac:chgData name="Vanessa Cave" userId="85a1eb4a-cb55-4d80-a819-1dbaa8a63a76" providerId="ADAL" clId="{5722142E-5ADE-4F27-A903-EEF9D2351DB1}" dt="2022-11-20T21:19:06.862" v="17829" actId="114"/>
          <ac:spMkLst>
            <pc:docMk/>
            <pc:sldMk cId="3682826890" sldId="1009"/>
            <ac:spMk id="10" creationId="{ECF04CC9-B9A5-4ACB-8F4D-A7530DF1DFC3}"/>
          </ac:spMkLst>
        </pc:spChg>
      </pc:sldChg>
      <pc:sldChg chg="addSp modSp add mod modNotesTx">
        <pc:chgData name="Vanessa Cave" userId="85a1eb4a-cb55-4d80-a819-1dbaa8a63a76" providerId="ADAL" clId="{5722142E-5ADE-4F27-A903-EEF9D2351DB1}" dt="2022-11-20T21:19:59.441" v="17839" actId="20577"/>
        <pc:sldMkLst>
          <pc:docMk/>
          <pc:sldMk cId="1495818678" sldId="1010"/>
        </pc:sldMkLst>
        <pc:spChg chg="mod">
          <ac:chgData name="Vanessa Cave" userId="85a1eb4a-cb55-4d80-a819-1dbaa8a63a76" providerId="ADAL" clId="{5722142E-5ADE-4F27-A903-EEF9D2351DB1}" dt="2022-11-15T00:19:07.145" v="4680" actId="14100"/>
          <ac:spMkLst>
            <pc:docMk/>
            <pc:sldMk cId="1495818678" sldId="1010"/>
            <ac:spMk id="9" creationId="{80920B6A-8EE5-4836-A3F9-658C3915BA1C}"/>
          </ac:spMkLst>
        </pc:spChg>
        <pc:spChg chg="mod">
          <ac:chgData name="Vanessa Cave" userId="85a1eb4a-cb55-4d80-a819-1dbaa8a63a76" providerId="ADAL" clId="{5722142E-5ADE-4F27-A903-EEF9D2351DB1}" dt="2022-11-16T01:49:25.955" v="6097" actId="20577"/>
          <ac:spMkLst>
            <pc:docMk/>
            <pc:sldMk cId="1495818678" sldId="1010"/>
            <ac:spMk id="10" creationId="{ECF04CC9-B9A5-4ACB-8F4D-A7530DF1DFC3}"/>
          </ac:spMkLst>
        </pc:spChg>
        <pc:spChg chg="mod">
          <ac:chgData name="Vanessa Cave" userId="85a1eb4a-cb55-4d80-a819-1dbaa8a63a76" providerId="ADAL" clId="{5722142E-5ADE-4F27-A903-EEF9D2351DB1}" dt="2022-11-15T00:26:32.740" v="5098" actId="1076"/>
          <ac:spMkLst>
            <pc:docMk/>
            <pc:sldMk cId="1495818678" sldId="1010"/>
            <ac:spMk id="11" creationId="{2B68295D-9BA7-49DB-824A-927D02413516}"/>
          </ac:spMkLst>
        </pc:spChg>
        <pc:picChg chg="add mod">
          <ac:chgData name="Vanessa Cave" userId="85a1eb4a-cb55-4d80-a819-1dbaa8a63a76" providerId="ADAL" clId="{5722142E-5ADE-4F27-A903-EEF9D2351DB1}" dt="2022-11-16T01:49:03.250" v="6081" actId="1076"/>
          <ac:picMkLst>
            <pc:docMk/>
            <pc:sldMk cId="1495818678" sldId="1010"/>
            <ac:picMk id="1026" creationId="{38407977-5D0F-49DA-978D-35E4B0DCDB42}"/>
          </ac:picMkLst>
        </pc:picChg>
      </pc:sldChg>
      <pc:sldChg chg="addSp modSp new mod modAnim modNotesTx">
        <pc:chgData name="Vanessa Cave" userId="85a1eb4a-cb55-4d80-a819-1dbaa8a63a76" providerId="ADAL" clId="{5722142E-5ADE-4F27-A903-EEF9D2351DB1}" dt="2022-11-20T23:07:37.770" v="18822"/>
        <pc:sldMkLst>
          <pc:docMk/>
          <pc:sldMk cId="2254834952" sldId="1011"/>
        </pc:sldMkLst>
        <pc:spChg chg="mod">
          <ac:chgData name="Vanessa Cave" userId="85a1eb4a-cb55-4d80-a819-1dbaa8a63a76" providerId="ADAL" clId="{5722142E-5ADE-4F27-A903-EEF9D2351DB1}" dt="2022-11-15T00:36:36.101" v="5221" actId="20577"/>
          <ac:spMkLst>
            <pc:docMk/>
            <pc:sldMk cId="2254834952" sldId="1011"/>
            <ac:spMk id="2" creationId="{EC955496-FCFC-4B06-A745-65A7AFD60F24}"/>
          </ac:spMkLst>
        </pc:spChg>
        <pc:spChg chg="mod">
          <ac:chgData name="Vanessa Cave" userId="85a1eb4a-cb55-4d80-a819-1dbaa8a63a76" providerId="ADAL" clId="{5722142E-5ADE-4F27-A903-EEF9D2351DB1}" dt="2022-11-20T23:07:22.856" v="18819" actId="1076"/>
          <ac:spMkLst>
            <pc:docMk/>
            <pc:sldMk cId="2254834952" sldId="1011"/>
            <ac:spMk id="3" creationId="{54844ECB-404F-48B1-8CA9-EFCE27E85771}"/>
          </ac:spMkLst>
        </pc:spChg>
        <pc:spChg chg="add mod">
          <ac:chgData name="Vanessa Cave" userId="85a1eb4a-cb55-4d80-a819-1dbaa8a63a76" providerId="ADAL" clId="{5722142E-5ADE-4F27-A903-EEF9D2351DB1}" dt="2022-11-20T23:06:25.598" v="18816" actId="1076"/>
          <ac:spMkLst>
            <pc:docMk/>
            <pc:sldMk cId="2254834952" sldId="1011"/>
            <ac:spMk id="4" creationId="{4D985EED-7FA9-4899-B37B-4DD493EA6FDB}"/>
          </ac:spMkLst>
        </pc:spChg>
        <pc:spChg chg="add mod">
          <ac:chgData name="Vanessa Cave" userId="85a1eb4a-cb55-4d80-a819-1dbaa8a63a76" providerId="ADAL" clId="{5722142E-5ADE-4F27-A903-EEF9D2351DB1}" dt="2022-11-15T00:52:48.122" v="5743" actId="1076"/>
          <ac:spMkLst>
            <pc:docMk/>
            <pc:sldMk cId="2254834952" sldId="1011"/>
            <ac:spMk id="8" creationId="{E2F4943B-406B-41CC-9253-2CF4F9C3DC5B}"/>
          </ac:spMkLst>
        </pc:spChg>
        <pc:grpChg chg="add mod">
          <ac:chgData name="Vanessa Cave" userId="85a1eb4a-cb55-4d80-a819-1dbaa8a63a76" providerId="ADAL" clId="{5722142E-5ADE-4F27-A903-EEF9D2351DB1}" dt="2022-11-15T00:51:16.690" v="5720" actId="1076"/>
          <ac:grpSpMkLst>
            <pc:docMk/>
            <pc:sldMk cId="2254834952" sldId="1011"/>
            <ac:grpSpMk id="9" creationId="{BAC8A5A9-5FD8-4489-BF60-6408C2C223E8}"/>
          </ac:grpSpMkLst>
        </pc:grpChg>
        <pc:picChg chg="add mod">
          <ac:chgData name="Vanessa Cave" userId="85a1eb4a-cb55-4d80-a819-1dbaa8a63a76" providerId="ADAL" clId="{5722142E-5ADE-4F27-A903-EEF9D2351DB1}" dt="2022-11-15T00:52:44.138" v="5742" actId="14100"/>
          <ac:picMkLst>
            <pc:docMk/>
            <pc:sldMk cId="2254834952" sldId="1011"/>
            <ac:picMk id="5" creationId="{4DB920C3-87B0-4B68-B18A-E21C8FB608D7}"/>
          </ac:picMkLst>
        </pc:picChg>
        <pc:picChg chg="add mod">
          <ac:chgData name="Vanessa Cave" userId="85a1eb4a-cb55-4d80-a819-1dbaa8a63a76" providerId="ADAL" clId="{5722142E-5ADE-4F27-A903-EEF9D2351DB1}" dt="2022-11-15T00:53:18.938" v="5830" actId="1076"/>
          <ac:picMkLst>
            <pc:docMk/>
            <pc:sldMk cId="2254834952" sldId="1011"/>
            <ac:picMk id="7" creationId="{DCFCE446-D085-421F-9586-540F8F7165E8}"/>
          </ac:picMkLst>
        </pc:picChg>
        <pc:picChg chg="add mod">
          <ac:chgData name="Vanessa Cave" userId="85a1eb4a-cb55-4d80-a819-1dbaa8a63a76" providerId="ADAL" clId="{5722142E-5ADE-4F27-A903-EEF9D2351DB1}" dt="2022-11-20T23:07:29.597" v="18820" actId="1076"/>
          <ac:picMkLst>
            <pc:docMk/>
            <pc:sldMk cId="2254834952" sldId="1011"/>
            <ac:picMk id="1026" creationId="{E392CD00-325A-41EE-AFBF-98C7FC92DC88}"/>
          </ac:picMkLst>
        </pc:picChg>
      </pc:sldChg>
      <pc:sldChg chg="addSp delSp modSp new mod modAnim modNotesTx">
        <pc:chgData name="Vanessa Cave" userId="85a1eb4a-cb55-4d80-a819-1dbaa8a63a76" providerId="ADAL" clId="{5722142E-5ADE-4F27-A903-EEF9D2351DB1}" dt="2022-11-20T21:22:20.369" v="17844" actId="20577"/>
        <pc:sldMkLst>
          <pc:docMk/>
          <pc:sldMk cId="302783309" sldId="1014"/>
        </pc:sldMkLst>
        <pc:spChg chg="mod">
          <ac:chgData name="Vanessa Cave" userId="85a1eb4a-cb55-4d80-a819-1dbaa8a63a76" providerId="ADAL" clId="{5722142E-5ADE-4F27-A903-EEF9D2351DB1}" dt="2022-11-16T01:49:41.306" v="6113" actId="20577"/>
          <ac:spMkLst>
            <pc:docMk/>
            <pc:sldMk cId="302783309" sldId="1014"/>
            <ac:spMk id="2" creationId="{2D83CFDE-9499-40E8-9352-009A61204CFA}"/>
          </ac:spMkLst>
        </pc:spChg>
        <pc:spChg chg="mod ord">
          <ac:chgData name="Vanessa Cave" userId="85a1eb4a-cb55-4d80-a819-1dbaa8a63a76" providerId="ADAL" clId="{5722142E-5ADE-4F27-A903-EEF9D2351DB1}" dt="2022-11-20T21:21:15.222" v="17843" actId="20577"/>
          <ac:spMkLst>
            <pc:docMk/>
            <pc:sldMk cId="302783309" sldId="1014"/>
            <ac:spMk id="3" creationId="{8D14CD97-0D39-4E30-B4EE-7D9B76E9AFC9}"/>
          </ac:spMkLst>
        </pc:spChg>
        <pc:spChg chg="add mod">
          <ac:chgData name="Vanessa Cave" userId="85a1eb4a-cb55-4d80-a819-1dbaa8a63a76" providerId="ADAL" clId="{5722142E-5ADE-4F27-A903-EEF9D2351DB1}" dt="2022-11-16T02:31:15.140" v="7278" actId="164"/>
          <ac:spMkLst>
            <pc:docMk/>
            <pc:sldMk cId="302783309" sldId="1014"/>
            <ac:spMk id="7" creationId="{A2C11194-BEB9-4EBA-A8D4-FE452593050E}"/>
          </ac:spMkLst>
        </pc:spChg>
        <pc:spChg chg="add mod">
          <ac:chgData name="Vanessa Cave" userId="85a1eb4a-cb55-4d80-a819-1dbaa8a63a76" providerId="ADAL" clId="{5722142E-5ADE-4F27-A903-EEF9D2351DB1}" dt="2022-11-16T02:31:15.140" v="7278" actId="164"/>
          <ac:spMkLst>
            <pc:docMk/>
            <pc:sldMk cId="302783309" sldId="1014"/>
            <ac:spMk id="8" creationId="{9EE4AB36-6B15-4CE4-809C-5302486E7F5B}"/>
          </ac:spMkLst>
        </pc:spChg>
        <pc:spChg chg="add mod">
          <ac:chgData name="Vanessa Cave" userId="85a1eb4a-cb55-4d80-a819-1dbaa8a63a76" providerId="ADAL" clId="{5722142E-5ADE-4F27-A903-EEF9D2351DB1}" dt="2022-11-16T02:31:15.140" v="7278" actId="164"/>
          <ac:spMkLst>
            <pc:docMk/>
            <pc:sldMk cId="302783309" sldId="1014"/>
            <ac:spMk id="9" creationId="{701C33D8-1ECA-4560-8CCD-EC5160772949}"/>
          </ac:spMkLst>
        </pc:spChg>
        <pc:spChg chg="add mod">
          <ac:chgData name="Vanessa Cave" userId="85a1eb4a-cb55-4d80-a819-1dbaa8a63a76" providerId="ADAL" clId="{5722142E-5ADE-4F27-A903-EEF9D2351DB1}" dt="2022-11-16T02:31:15.140" v="7278" actId="164"/>
          <ac:spMkLst>
            <pc:docMk/>
            <pc:sldMk cId="302783309" sldId="1014"/>
            <ac:spMk id="10" creationId="{DCA6F1A9-2D69-40E0-98FE-2A1E31FF91C2}"/>
          </ac:spMkLst>
        </pc:spChg>
        <pc:spChg chg="add mod">
          <ac:chgData name="Vanessa Cave" userId="85a1eb4a-cb55-4d80-a819-1dbaa8a63a76" providerId="ADAL" clId="{5722142E-5ADE-4F27-A903-EEF9D2351DB1}" dt="2022-11-16T02:38:10.655" v="7388" actId="14100"/>
          <ac:spMkLst>
            <pc:docMk/>
            <pc:sldMk cId="302783309" sldId="1014"/>
            <ac:spMk id="13" creationId="{078D6EB6-E864-4469-BDA7-B6772909F740}"/>
          </ac:spMkLst>
        </pc:spChg>
        <pc:spChg chg="add mod">
          <ac:chgData name="Vanessa Cave" userId="85a1eb4a-cb55-4d80-a819-1dbaa8a63a76" providerId="ADAL" clId="{5722142E-5ADE-4F27-A903-EEF9D2351DB1}" dt="2022-11-16T02:36:14.855" v="7338" actId="1076"/>
          <ac:spMkLst>
            <pc:docMk/>
            <pc:sldMk cId="302783309" sldId="1014"/>
            <ac:spMk id="14" creationId="{F0871627-D88D-4DBC-950F-FB1FDABADFA0}"/>
          </ac:spMkLst>
        </pc:spChg>
        <pc:grpChg chg="add mod">
          <ac:chgData name="Vanessa Cave" userId="85a1eb4a-cb55-4d80-a819-1dbaa8a63a76" providerId="ADAL" clId="{5722142E-5ADE-4F27-A903-EEF9D2351DB1}" dt="2022-11-16T02:29:53.406" v="7213" actId="164"/>
          <ac:grpSpMkLst>
            <pc:docMk/>
            <pc:sldMk cId="302783309" sldId="1014"/>
            <ac:grpSpMk id="11" creationId="{CF1CD764-B5B6-43EE-9651-F51BD513DFAB}"/>
          </ac:grpSpMkLst>
        </pc:grpChg>
        <pc:grpChg chg="add mod">
          <ac:chgData name="Vanessa Cave" userId="85a1eb4a-cb55-4d80-a819-1dbaa8a63a76" providerId="ADAL" clId="{5722142E-5ADE-4F27-A903-EEF9D2351DB1}" dt="2022-11-16T02:34:45.122" v="7328" actId="11530"/>
          <ac:grpSpMkLst>
            <pc:docMk/>
            <pc:sldMk cId="302783309" sldId="1014"/>
            <ac:grpSpMk id="12" creationId="{A4EB226F-9152-4385-8E4F-EF5111B259AC}"/>
          </ac:grpSpMkLst>
        </pc:grpChg>
        <pc:picChg chg="add del mod">
          <ac:chgData name="Vanessa Cave" userId="85a1eb4a-cb55-4d80-a819-1dbaa8a63a76" providerId="ADAL" clId="{5722142E-5ADE-4F27-A903-EEF9D2351DB1}" dt="2022-11-16T02:13:01.434" v="6820" actId="478"/>
          <ac:picMkLst>
            <pc:docMk/>
            <pc:sldMk cId="302783309" sldId="1014"/>
            <ac:picMk id="4" creationId="{7705F925-7BE9-42AC-B0E2-5ACF4C3CB980}"/>
          </ac:picMkLst>
        </pc:picChg>
        <pc:picChg chg="add mod ord">
          <ac:chgData name="Vanessa Cave" userId="85a1eb4a-cb55-4d80-a819-1dbaa8a63a76" providerId="ADAL" clId="{5722142E-5ADE-4F27-A903-EEF9D2351DB1}" dt="2022-11-16T02:31:15.140" v="7278" actId="164"/>
          <ac:picMkLst>
            <pc:docMk/>
            <pc:sldMk cId="302783309" sldId="1014"/>
            <ac:picMk id="6" creationId="{EED224C7-FAD1-4235-BA8A-B1DBD64AD375}"/>
          </ac:picMkLst>
        </pc:picChg>
        <pc:picChg chg="add mod">
          <ac:chgData name="Vanessa Cave" userId="85a1eb4a-cb55-4d80-a819-1dbaa8a63a76" providerId="ADAL" clId="{5722142E-5ADE-4F27-A903-EEF9D2351DB1}" dt="2022-11-16T02:36:07.683" v="7337" actId="1038"/>
          <ac:picMkLst>
            <pc:docMk/>
            <pc:sldMk cId="302783309" sldId="1014"/>
            <ac:picMk id="16" creationId="{79F580C9-E834-494A-A58D-EDBCC46163DA}"/>
          </ac:picMkLst>
        </pc:picChg>
      </pc:sldChg>
      <pc:sldChg chg="modSp mod">
        <pc:chgData name="Vanessa Cave" userId="85a1eb4a-cb55-4d80-a819-1dbaa8a63a76" providerId="ADAL" clId="{5722142E-5ADE-4F27-A903-EEF9D2351DB1}" dt="2022-11-20T21:58:47.893" v="18588" actId="20577"/>
        <pc:sldMkLst>
          <pc:docMk/>
          <pc:sldMk cId="1601201854" sldId="1024"/>
        </pc:sldMkLst>
        <pc:spChg chg="mod">
          <ac:chgData name="Vanessa Cave" userId="85a1eb4a-cb55-4d80-a819-1dbaa8a63a76" providerId="ADAL" clId="{5722142E-5ADE-4F27-A903-EEF9D2351DB1}" dt="2022-11-20T21:58:47.893" v="18588" actId="20577"/>
          <ac:spMkLst>
            <pc:docMk/>
            <pc:sldMk cId="1601201854" sldId="1024"/>
            <ac:spMk id="3" creationId="{5F507FF5-AC7B-D38B-5877-DE0475F06933}"/>
          </ac:spMkLst>
        </pc:spChg>
      </pc:sldChg>
      <pc:sldChg chg="addSp delSp modSp add mod addAnim delAnim modAnim modNotesTx">
        <pc:chgData name="Vanessa Cave" userId="85a1eb4a-cb55-4d80-a819-1dbaa8a63a76" providerId="ADAL" clId="{5722142E-5ADE-4F27-A903-EEF9D2351DB1}" dt="2022-11-20T21:25:10.423" v="17862" actId="5793"/>
        <pc:sldMkLst>
          <pc:docMk/>
          <pc:sldMk cId="4260744902" sldId="1029"/>
        </pc:sldMkLst>
        <pc:spChg chg="mod">
          <ac:chgData name="Vanessa Cave" userId="85a1eb4a-cb55-4d80-a819-1dbaa8a63a76" providerId="ADAL" clId="{5722142E-5ADE-4F27-A903-EEF9D2351DB1}" dt="2022-11-16T03:03:06.779" v="8325" actId="20577"/>
          <ac:spMkLst>
            <pc:docMk/>
            <pc:sldMk cId="4260744902" sldId="1029"/>
            <ac:spMk id="2" creationId="{2D83CFDE-9499-40E8-9352-009A61204CFA}"/>
          </ac:spMkLst>
        </pc:spChg>
        <pc:spChg chg="mod">
          <ac:chgData name="Vanessa Cave" userId="85a1eb4a-cb55-4d80-a819-1dbaa8a63a76" providerId="ADAL" clId="{5722142E-5ADE-4F27-A903-EEF9D2351DB1}" dt="2022-11-16T02:42:07.181" v="7813" actId="20577"/>
          <ac:spMkLst>
            <pc:docMk/>
            <pc:sldMk cId="4260744902" sldId="1029"/>
            <ac:spMk id="3" creationId="{8D14CD97-0D39-4E30-B4EE-7D9B76E9AFC9}"/>
          </ac:spMkLst>
        </pc:spChg>
        <pc:spChg chg="add del mod">
          <ac:chgData name="Vanessa Cave" userId="85a1eb4a-cb55-4d80-a819-1dbaa8a63a76" providerId="ADAL" clId="{5722142E-5ADE-4F27-A903-EEF9D2351DB1}" dt="2022-11-16T02:54:22.056" v="8255" actId="478"/>
          <ac:spMkLst>
            <pc:docMk/>
            <pc:sldMk cId="4260744902" sldId="1029"/>
            <ac:spMk id="4" creationId="{6D002753-4914-4295-97A5-9F9F9605CAF4}"/>
          </ac:spMkLst>
        </pc:spChg>
        <pc:spChg chg="add del mod">
          <ac:chgData name="Vanessa Cave" userId="85a1eb4a-cb55-4d80-a819-1dbaa8a63a76" providerId="ADAL" clId="{5722142E-5ADE-4F27-A903-EEF9D2351DB1}" dt="2022-11-16T02:57:19.209" v="8293" actId="478"/>
          <ac:spMkLst>
            <pc:docMk/>
            <pc:sldMk cId="4260744902" sldId="1029"/>
            <ac:spMk id="5" creationId="{ABB0E877-314C-4409-9EE5-3276CFCCB95E}"/>
          </ac:spMkLst>
        </pc:spChg>
        <pc:spChg chg="del">
          <ac:chgData name="Vanessa Cave" userId="85a1eb4a-cb55-4d80-a819-1dbaa8a63a76" providerId="ADAL" clId="{5722142E-5ADE-4F27-A903-EEF9D2351DB1}" dt="2022-11-16T02:18:15.418" v="6854" actId="478"/>
          <ac:spMkLst>
            <pc:docMk/>
            <pc:sldMk cId="4260744902" sldId="1029"/>
            <ac:spMk id="7" creationId="{A2C11194-BEB9-4EBA-A8D4-FE452593050E}"/>
          </ac:spMkLst>
        </pc:spChg>
        <pc:spChg chg="del">
          <ac:chgData name="Vanessa Cave" userId="85a1eb4a-cb55-4d80-a819-1dbaa8a63a76" providerId="ADAL" clId="{5722142E-5ADE-4F27-A903-EEF9D2351DB1}" dt="2022-11-16T02:18:17.808" v="6856" actId="478"/>
          <ac:spMkLst>
            <pc:docMk/>
            <pc:sldMk cId="4260744902" sldId="1029"/>
            <ac:spMk id="8" creationId="{9EE4AB36-6B15-4CE4-809C-5302486E7F5B}"/>
          </ac:spMkLst>
        </pc:spChg>
        <pc:spChg chg="del">
          <ac:chgData name="Vanessa Cave" userId="85a1eb4a-cb55-4d80-a819-1dbaa8a63a76" providerId="ADAL" clId="{5722142E-5ADE-4F27-A903-EEF9D2351DB1}" dt="2022-11-16T02:18:16.663" v="6855" actId="478"/>
          <ac:spMkLst>
            <pc:docMk/>
            <pc:sldMk cId="4260744902" sldId="1029"/>
            <ac:spMk id="9" creationId="{701C33D8-1ECA-4560-8CCD-EC5160772949}"/>
          </ac:spMkLst>
        </pc:spChg>
        <pc:spChg chg="del">
          <ac:chgData name="Vanessa Cave" userId="85a1eb4a-cb55-4d80-a819-1dbaa8a63a76" providerId="ADAL" clId="{5722142E-5ADE-4F27-A903-EEF9D2351DB1}" dt="2022-11-16T02:18:18.661" v="6857" actId="478"/>
          <ac:spMkLst>
            <pc:docMk/>
            <pc:sldMk cId="4260744902" sldId="1029"/>
            <ac:spMk id="10" creationId="{DCA6F1A9-2D69-40E0-98FE-2A1E31FF91C2}"/>
          </ac:spMkLst>
        </pc:spChg>
        <pc:spChg chg="add mod">
          <ac:chgData name="Vanessa Cave" userId="85a1eb4a-cb55-4d80-a819-1dbaa8a63a76" providerId="ADAL" clId="{5722142E-5ADE-4F27-A903-EEF9D2351DB1}" dt="2022-11-20T21:25:10.423" v="17862" actId="5793"/>
          <ac:spMkLst>
            <pc:docMk/>
            <pc:sldMk cId="4260744902" sldId="1029"/>
            <ac:spMk id="13" creationId="{DCD43E5A-36BC-4993-A01D-A06E3CC8D8DB}"/>
          </ac:spMkLst>
        </pc:spChg>
        <pc:spChg chg="add mod">
          <ac:chgData name="Vanessa Cave" userId="85a1eb4a-cb55-4d80-a819-1dbaa8a63a76" providerId="ADAL" clId="{5722142E-5ADE-4F27-A903-EEF9D2351DB1}" dt="2022-11-16T03:12:55.638" v="9024" actId="14100"/>
          <ac:spMkLst>
            <pc:docMk/>
            <pc:sldMk cId="4260744902" sldId="1029"/>
            <ac:spMk id="14" creationId="{4FF02D80-3731-46C7-AA8F-C5108CDA4CDC}"/>
          </ac:spMkLst>
        </pc:spChg>
        <pc:spChg chg="add del mod">
          <ac:chgData name="Vanessa Cave" userId="85a1eb4a-cb55-4d80-a819-1dbaa8a63a76" providerId="ADAL" clId="{5722142E-5ADE-4F27-A903-EEF9D2351DB1}" dt="2022-11-16T03:13:15.518" v="9028" actId="1076"/>
          <ac:spMkLst>
            <pc:docMk/>
            <pc:sldMk cId="4260744902" sldId="1029"/>
            <ac:spMk id="15" creationId="{656A2F98-E2E9-41E3-B880-8B11824297B2}"/>
          </ac:spMkLst>
        </pc:spChg>
        <pc:spChg chg="add mod">
          <ac:chgData name="Vanessa Cave" userId="85a1eb4a-cb55-4d80-a819-1dbaa8a63a76" providerId="ADAL" clId="{5722142E-5ADE-4F27-A903-EEF9D2351DB1}" dt="2022-11-16T02:57:35.130" v="8295" actId="571"/>
          <ac:spMkLst>
            <pc:docMk/>
            <pc:sldMk cId="4260744902" sldId="1029"/>
            <ac:spMk id="16" creationId="{03EAC8C3-FF41-4DF9-BA26-CC9135A30ACF}"/>
          </ac:spMkLst>
        </pc:spChg>
        <pc:spChg chg="add mod">
          <ac:chgData name="Vanessa Cave" userId="85a1eb4a-cb55-4d80-a819-1dbaa8a63a76" providerId="ADAL" clId="{5722142E-5ADE-4F27-A903-EEF9D2351DB1}" dt="2022-11-16T02:57:35.130" v="8295" actId="571"/>
          <ac:spMkLst>
            <pc:docMk/>
            <pc:sldMk cId="4260744902" sldId="1029"/>
            <ac:spMk id="17" creationId="{FC7B7690-D654-4930-9041-46C703027C06}"/>
          </ac:spMkLst>
        </pc:spChg>
        <pc:spChg chg="add del mod">
          <ac:chgData name="Vanessa Cave" userId="85a1eb4a-cb55-4d80-a819-1dbaa8a63a76" providerId="ADAL" clId="{5722142E-5ADE-4F27-A903-EEF9D2351DB1}" dt="2022-11-16T02:57:40.973" v="8297" actId="478"/>
          <ac:spMkLst>
            <pc:docMk/>
            <pc:sldMk cId="4260744902" sldId="1029"/>
            <ac:spMk id="18" creationId="{7361511F-0758-4907-8CBC-FEC2B72BDDCE}"/>
          </ac:spMkLst>
        </pc:spChg>
        <pc:spChg chg="add del mod">
          <ac:chgData name="Vanessa Cave" userId="85a1eb4a-cb55-4d80-a819-1dbaa8a63a76" providerId="ADAL" clId="{5722142E-5ADE-4F27-A903-EEF9D2351DB1}" dt="2022-11-16T02:57:40.973" v="8297" actId="478"/>
          <ac:spMkLst>
            <pc:docMk/>
            <pc:sldMk cId="4260744902" sldId="1029"/>
            <ac:spMk id="19" creationId="{125A70BD-576F-4843-81B7-6722FF210C98}"/>
          </ac:spMkLst>
        </pc:spChg>
        <pc:picChg chg="del">
          <ac:chgData name="Vanessa Cave" userId="85a1eb4a-cb55-4d80-a819-1dbaa8a63a76" providerId="ADAL" clId="{5722142E-5ADE-4F27-A903-EEF9D2351DB1}" dt="2022-11-16T02:18:13.321" v="6853" actId="478"/>
          <ac:picMkLst>
            <pc:docMk/>
            <pc:sldMk cId="4260744902" sldId="1029"/>
            <ac:picMk id="6" creationId="{EED224C7-FAD1-4235-BA8A-B1DBD64AD375}"/>
          </ac:picMkLst>
        </pc:picChg>
        <pc:picChg chg="add mod">
          <ac:chgData name="Vanessa Cave" userId="85a1eb4a-cb55-4d80-a819-1dbaa8a63a76" providerId="ADAL" clId="{5722142E-5ADE-4F27-A903-EEF9D2351DB1}" dt="2022-11-16T02:55:13.842" v="8270" actId="1076"/>
          <ac:picMkLst>
            <pc:docMk/>
            <pc:sldMk cId="4260744902" sldId="1029"/>
            <ac:picMk id="11" creationId="{39F11144-2EE1-4D92-A502-C7946BB8F6EA}"/>
          </ac:picMkLst>
        </pc:picChg>
        <pc:picChg chg="add del mod">
          <ac:chgData name="Vanessa Cave" userId="85a1eb4a-cb55-4d80-a819-1dbaa8a63a76" providerId="ADAL" clId="{5722142E-5ADE-4F27-A903-EEF9D2351DB1}" dt="2022-11-16T02:42:27.599" v="7816" actId="478"/>
          <ac:picMkLst>
            <pc:docMk/>
            <pc:sldMk cId="4260744902" sldId="1029"/>
            <ac:picMk id="12" creationId="{8E1C7787-6EE2-49BB-8CA1-7CB945644A85}"/>
          </ac:picMkLst>
        </pc:picChg>
      </pc:sldChg>
      <pc:sldChg chg="modSp new del mod">
        <pc:chgData name="Vanessa Cave" userId="85a1eb4a-cb55-4d80-a819-1dbaa8a63a76" providerId="ADAL" clId="{5722142E-5ADE-4F27-A903-EEF9D2351DB1}" dt="2022-11-16T04:16:16.313" v="10360" actId="47"/>
        <pc:sldMkLst>
          <pc:docMk/>
          <pc:sldMk cId="1488538431" sldId="1030"/>
        </pc:sldMkLst>
        <pc:spChg chg="mod">
          <ac:chgData name="Vanessa Cave" userId="85a1eb4a-cb55-4d80-a819-1dbaa8a63a76" providerId="ADAL" clId="{5722142E-5ADE-4F27-A903-EEF9D2351DB1}" dt="2022-11-16T02:30:28.172" v="7251" actId="20577"/>
          <ac:spMkLst>
            <pc:docMk/>
            <pc:sldMk cId="1488538431" sldId="1030"/>
            <ac:spMk id="2" creationId="{9DE2FFC7-D829-4655-997E-84E38E9E16D2}"/>
          </ac:spMkLst>
        </pc:spChg>
        <pc:spChg chg="mod">
          <ac:chgData name="Vanessa Cave" userId="85a1eb4a-cb55-4d80-a819-1dbaa8a63a76" providerId="ADAL" clId="{5722142E-5ADE-4F27-A903-EEF9D2351DB1}" dt="2022-11-16T02:42:52.641" v="7821" actId="20577"/>
          <ac:spMkLst>
            <pc:docMk/>
            <pc:sldMk cId="1488538431" sldId="1030"/>
            <ac:spMk id="3" creationId="{78583604-830C-4A44-81C9-2915509DE054}"/>
          </ac:spMkLst>
        </pc:spChg>
      </pc:sldChg>
      <pc:sldChg chg="addSp delSp modSp add mod ord modAnim modNotesTx">
        <pc:chgData name="Vanessa Cave" userId="85a1eb4a-cb55-4d80-a819-1dbaa8a63a76" providerId="ADAL" clId="{5722142E-5ADE-4F27-A903-EEF9D2351DB1}" dt="2022-11-16T04:07:55.727" v="10046" actId="20577"/>
        <pc:sldMkLst>
          <pc:docMk/>
          <pc:sldMk cId="1482940986" sldId="1031"/>
        </pc:sldMkLst>
        <pc:spChg chg="mod">
          <ac:chgData name="Vanessa Cave" userId="85a1eb4a-cb55-4d80-a819-1dbaa8a63a76" providerId="ADAL" clId="{5722142E-5ADE-4F27-A903-EEF9D2351DB1}" dt="2022-11-16T03:22:28.676" v="9304" actId="20577"/>
          <ac:spMkLst>
            <pc:docMk/>
            <pc:sldMk cId="1482940986" sldId="1031"/>
            <ac:spMk id="2" creationId="{2D83CFDE-9499-40E8-9352-009A61204CFA}"/>
          </ac:spMkLst>
        </pc:spChg>
        <pc:spChg chg="mod">
          <ac:chgData name="Vanessa Cave" userId="85a1eb4a-cb55-4d80-a819-1dbaa8a63a76" providerId="ADAL" clId="{5722142E-5ADE-4F27-A903-EEF9D2351DB1}" dt="2022-11-16T03:21:33.061" v="9273" actId="20577"/>
          <ac:spMkLst>
            <pc:docMk/>
            <pc:sldMk cId="1482940986" sldId="1031"/>
            <ac:spMk id="3" creationId="{8D14CD97-0D39-4E30-B4EE-7D9B76E9AFC9}"/>
          </ac:spMkLst>
        </pc:spChg>
        <pc:spChg chg="add mod">
          <ac:chgData name="Vanessa Cave" userId="85a1eb4a-cb55-4d80-a819-1dbaa8a63a76" providerId="ADAL" clId="{5722142E-5ADE-4F27-A903-EEF9D2351DB1}" dt="2022-11-16T03:32:38.944" v="9572" actId="114"/>
          <ac:spMkLst>
            <pc:docMk/>
            <pc:sldMk cId="1482940986" sldId="1031"/>
            <ac:spMk id="10" creationId="{B431DEF9-372D-447D-B895-8FB82A4B39D2}"/>
          </ac:spMkLst>
        </pc:spChg>
        <pc:spChg chg="mod">
          <ac:chgData name="Vanessa Cave" userId="85a1eb4a-cb55-4d80-a819-1dbaa8a63a76" providerId="ADAL" clId="{5722142E-5ADE-4F27-A903-EEF9D2351DB1}" dt="2022-11-16T04:07:55.727" v="10046" actId="20577"/>
          <ac:spMkLst>
            <pc:docMk/>
            <pc:sldMk cId="1482940986" sldId="1031"/>
            <ac:spMk id="13" creationId="{DCD43E5A-36BC-4993-A01D-A06E3CC8D8DB}"/>
          </ac:spMkLst>
        </pc:spChg>
        <pc:picChg chg="add del mod">
          <ac:chgData name="Vanessa Cave" userId="85a1eb4a-cb55-4d80-a819-1dbaa8a63a76" providerId="ADAL" clId="{5722142E-5ADE-4F27-A903-EEF9D2351DB1}" dt="2022-11-16T03:26:36.565" v="9366" actId="478"/>
          <ac:picMkLst>
            <pc:docMk/>
            <pc:sldMk cId="1482940986" sldId="1031"/>
            <ac:picMk id="5" creationId="{ADAA2823-31E0-48FC-A9B9-E3CA0CD01076}"/>
          </ac:picMkLst>
        </pc:picChg>
        <pc:picChg chg="add del mod">
          <ac:chgData name="Vanessa Cave" userId="85a1eb4a-cb55-4d80-a819-1dbaa8a63a76" providerId="ADAL" clId="{5722142E-5ADE-4F27-A903-EEF9D2351DB1}" dt="2022-11-16T03:27:08.083" v="9369" actId="478"/>
          <ac:picMkLst>
            <pc:docMk/>
            <pc:sldMk cId="1482940986" sldId="1031"/>
            <ac:picMk id="7" creationId="{C3228417-FDA0-4F11-B832-81A60CB0F1AB}"/>
          </ac:picMkLst>
        </pc:picChg>
        <pc:picChg chg="add mod">
          <ac:chgData name="Vanessa Cave" userId="85a1eb4a-cb55-4d80-a819-1dbaa8a63a76" providerId="ADAL" clId="{5722142E-5ADE-4F27-A903-EEF9D2351DB1}" dt="2022-11-16T03:27:49.620" v="9374" actId="1076"/>
          <ac:picMkLst>
            <pc:docMk/>
            <pc:sldMk cId="1482940986" sldId="1031"/>
            <ac:picMk id="9" creationId="{EF27D7B7-0FE9-4889-A21A-622FE6FE658B}"/>
          </ac:picMkLst>
        </pc:picChg>
        <pc:picChg chg="del">
          <ac:chgData name="Vanessa Cave" userId="85a1eb4a-cb55-4d80-a819-1dbaa8a63a76" providerId="ADAL" clId="{5722142E-5ADE-4F27-A903-EEF9D2351DB1}" dt="2022-11-16T02:45:35.647" v="7945" actId="478"/>
          <ac:picMkLst>
            <pc:docMk/>
            <pc:sldMk cId="1482940986" sldId="1031"/>
            <ac:picMk id="11" creationId="{39F11144-2EE1-4D92-A502-C7946BB8F6EA}"/>
          </ac:picMkLst>
        </pc:picChg>
      </pc:sldChg>
      <pc:sldChg chg="modSp add del">
        <pc:chgData name="Vanessa Cave" userId="85a1eb4a-cb55-4d80-a819-1dbaa8a63a76" providerId="ADAL" clId="{5722142E-5ADE-4F27-A903-EEF9D2351DB1}" dt="2022-11-16T03:11:14.587" v="8937" actId="47"/>
        <pc:sldMkLst>
          <pc:docMk/>
          <pc:sldMk cId="2766972873" sldId="1032"/>
        </pc:sldMkLst>
        <pc:spChg chg="mod">
          <ac:chgData name="Vanessa Cave" userId="85a1eb4a-cb55-4d80-a819-1dbaa8a63a76" providerId="ADAL" clId="{5722142E-5ADE-4F27-A903-EEF9D2351DB1}" dt="2022-11-16T03:10:36.007" v="8934" actId="20577"/>
          <ac:spMkLst>
            <pc:docMk/>
            <pc:sldMk cId="2766972873" sldId="1032"/>
            <ac:spMk id="13" creationId="{DCD43E5A-36BC-4993-A01D-A06E3CC8D8DB}"/>
          </ac:spMkLst>
        </pc:spChg>
      </pc:sldChg>
      <pc:sldChg chg="addSp modSp add mod modAnim modNotesTx">
        <pc:chgData name="Vanessa Cave" userId="85a1eb4a-cb55-4d80-a819-1dbaa8a63a76" providerId="ADAL" clId="{5722142E-5ADE-4F27-A903-EEF9D2351DB1}" dt="2022-11-16T03:21:10.604" v="9271"/>
        <pc:sldMkLst>
          <pc:docMk/>
          <pc:sldMk cId="2822295889" sldId="1033"/>
        </pc:sldMkLst>
        <pc:spChg chg="mod">
          <ac:chgData name="Vanessa Cave" userId="85a1eb4a-cb55-4d80-a819-1dbaa8a63a76" providerId="ADAL" clId="{5722142E-5ADE-4F27-A903-EEF9D2351DB1}" dt="2022-11-16T03:15:01.530" v="9045" actId="20577"/>
          <ac:spMkLst>
            <pc:docMk/>
            <pc:sldMk cId="2822295889" sldId="1033"/>
            <ac:spMk id="3" creationId="{8D14CD97-0D39-4E30-B4EE-7D9B76E9AFC9}"/>
          </ac:spMkLst>
        </pc:spChg>
        <pc:spChg chg="add mod">
          <ac:chgData name="Vanessa Cave" userId="85a1eb4a-cb55-4d80-a819-1dbaa8a63a76" providerId="ADAL" clId="{5722142E-5ADE-4F27-A903-EEF9D2351DB1}" dt="2022-11-16T03:14:46.037" v="9041" actId="14100"/>
          <ac:spMkLst>
            <pc:docMk/>
            <pc:sldMk cId="2822295889" sldId="1033"/>
            <ac:spMk id="8" creationId="{EB1E219E-5053-4638-BDE0-117048E01844}"/>
          </ac:spMkLst>
        </pc:spChg>
        <pc:spChg chg="add mod">
          <ac:chgData name="Vanessa Cave" userId="85a1eb4a-cb55-4d80-a819-1dbaa8a63a76" providerId="ADAL" clId="{5722142E-5ADE-4F27-A903-EEF9D2351DB1}" dt="2022-11-16T03:14:57.094" v="9044" actId="14100"/>
          <ac:spMkLst>
            <pc:docMk/>
            <pc:sldMk cId="2822295889" sldId="1033"/>
            <ac:spMk id="9" creationId="{FC0CBA47-01F4-4FDA-8ECB-3428A6D982F9}"/>
          </ac:spMkLst>
        </pc:spChg>
        <pc:spChg chg="mod">
          <ac:chgData name="Vanessa Cave" userId="85a1eb4a-cb55-4d80-a819-1dbaa8a63a76" providerId="ADAL" clId="{5722142E-5ADE-4F27-A903-EEF9D2351DB1}" dt="2022-11-16T03:15:09.308" v="9049" actId="5793"/>
          <ac:spMkLst>
            <pc:docMk/>
            <pc:sldMk cId="2822295889" sldId="1033"/>
            <ac:spMk id="13" creationId="{DCD43E5A-36BC-4993-A01D-A06E3CC8D8DB}"/>
          </ac:spMkLst>
        </pc:spChg>
        <pc:spChg chg="mod">
          <ac:chgData name="Vanessa Cave" userId="85a1eb4a-cb55-4d80-a819-1dbaa8a63a76" providerId="ADAL" clId="{5722142E-5ADE-4F27-A903-EEF9D2351DB1}" dt="2022-11-16T03:14:32.424" v="9039" actId="1076"/>
          <ac:spMkLst>
            <pc:docMk/>
            <pc:sldMk cId="2822295889" sldId="1033"/>
            <ac:spMk id="14" creationId="{4FF02D80-3731-46C7-AA8F-C5108CDA4CDC}"/>
          </ac:spMkLst>
        </pc:spChg>
        <pc:spChg chg="mod">
          <ac:chgData name="Vanessa Cave" userId="85a1eb4a-cb55-4d80-a819-1dbaa8a63a76" providerId="ADAL" clId="{5722142E-5ADE-4F27-A903-EEF9D2351DB1}" dt="2022-11-16T03:12:32.710" v="9023" actId="14100"/>
          <ac:spMkLst>
            <pc:docMk/>
            <pc:sldMk cId="2822295889" sldId="1033"/>
            <ac:spMk id="15" creationId="{656A2F98-E2E9-41E3-B880-8B11824297B2}"/>
          </ac:spMkLst>
        </pc:spChg>
        <pc:picChg chg="mod">
          <ac:chgData name="Vanessa Cave" userId="85a1eb4a-cb55-4d80-a819-1dbaa8a63a76" providerId="ADAL" clId="{5722142E-5ADE-4F27-A903-EEF9D2351DB1}" dt="2022-11-16T03:18:08.292" v="9260" actId="1076"/>
          <ac:picMkLst>
            <pc:docMk/>
            <pc:sldMk cId="2822295889" sldId="1033"/>
            <ac:picMk id="11" creationId="{39F11144-2EE1-4D92-A502-C7946BB8F6EA}"/>
          </ac:picMkLst>
        </pc:picChg>
      </pc:sldChg>
      <pc:sldChg chg="modSp new del">
        <pc:chgData name="Vanessa Cave" userId="85a1eb4a-cb55-4d80-a819-1dbaa8a63a76" providerId="ADAL" clId="{5722142E-5ADE-4F27-A903-EEF9D2351DB1}" dt="2022-11-16T04:16:55.841" v="10382" actId="47"/>
        <pc:sldMkLst>
          <pc:docMk/>
          <pc:sldMk cId="2968644567" sldId="1034"/>
        </pc:sldMkLst>
        <pc:spChg chg="mod">
          <ac:chgData name="Vanessa Cave" userId="85a1eb4a-cb55-4d80-a819-1dbaa8a63a76" providerId="ADAL" clId="{5722142E-5ADE-4F27-A903-EEF9D2351DB1}" dt="2022-11-16T04:16:48.163" v="10381" actId="20577"/>
          <ac:spMkLst>
            <pc:docMk/>
            <pc:sldMk cId="2968644567" sldId="1034"/>
            <ac:spMk id="2" creationId="{27CECD2F-CBC8-49C0-845D-86A0CEC59CE9}"/>
          </ac:spMkLst>
        </pc:spChg>
      </pc:sldChg>
      <pc:sldChg chg="addSp delSp modSp add mod ord delAnim modAnim modNotesTx">
        <pc:chgData name="Vanessa Cave" userId="85a1eb4a-cb55-4d80-a819-1dbaa8a63a76" providerId="ADAL" clId="{5722142E-5ADE-4F27-A903-EEF9D2351DB1}" dt="2022-11-16T04:15:13.210" v="10357"/>
        <pc:sldMkLst>
          <pc:docMk/>
          <pc:sldMk cId="565139496" sldId="1035"/>
        </pc:sldMkLst>
        <pc:spChg chg="mod">
          <ac:chgData name="Vanessa Cave" userId="85a1eb4a-cb55-4d80-a819-1dbaa8a63a76" providerId="ADAL" clId="{5722142E-5ADE-4F27-A903-EEF9D2351DB1}" dt="2022-11-16T03:58:30.316" v="9711" actId="20577"/>
          <ac:spMkLst>
            <pc:docMk/>
            <pc:sldMk cId="565139496" sldId="1035"/>
            <ac:spMk id="2" creationId="{2D83CFDE-9499-40E8-9352-009A61204CFA}"/>
          </ac:spMkLst>
        </pc:spChg>
        <pc:spChg chg="mod">
          <ac:chgData name="Vanessa Cave" userId="85a1eb4a-cb55-4d80-a819-1dbaa8a63a76" providerId="ADAL" clId="{5722142E-5ADE-4F27-A903-EEF9D2351DB1}" dt="2022-11-16T04:08:08.017" v="10051" actId="207"/>
          <ac:spMkLst>
            <pc:docMk/>
            <pc:sldMk cId="565139496" sldId="1035"/>
            <ac:spMk id="13" creationId="{DCD43E5A-36BC-4993-A01D-A06E3CC8D8DB}"/>
          </ac:spMkLst>
        </pc:spChg>
        <pc:picChg chg="add mod">
          <ac:chgData name="Vanessa Cave" userId="85a1eb4a-cb55-4d80-a819-1dbaa8a63a76" providerId="ADAL" clId="{5722142E-5ADE-4F27-A903-EEF9D2351DB1}" dt="2022-11-16T04:01:32.132" v="9905" actId="1076"/>
          <ac:picMkLst>
            <pc:docMk/>
            <pc:sldMk cId="565139496" sldId="1035"/>
            <ac:picMk id="5" creationId="{2A0A7B7B-57FE-45AC-9F99-A8F977975D51}"/>
          </ac:picMkLst>
        </pc:picChg>
        <pc:picChg chg="del">
          <ac:chgData name="Vanessa Cave" userId="85a1eb4a-cb55-4d80-a819-1dbaa8a63a76" providerId="ADAL" clId="{5722142E-5ADE-4F27-A903-EEF9D2351DB1}" dt="2022-11-16T04:01:03.640" v="9898" actId="478"/>
          <ac:picMkLst>
            <pc:docMk/>
            <pc:sldMk cId="565139496" sldId="1035"/>
            <ac:picMk id="9" creationId="{EF27D7B7-0FE9-4889-A21A-622FE6FE658B}"/>
          </ac:picMkLst>
        </pc:picChg>
      </pc:sldChg>
      <pc:sldChg chg="addSp delSp modSp add mod delAnim modAnim modNotesTx">
        <pc:chgData name="Vanessa Cave" userId="85a1eb4a-cb55-4d80-a819-1dbaa8a63a76" providerId="ADAL" clId="{5722142E-5ADE-4F27-A903-EEF9D2351DB1}" dt="2022-11-20T21:27:37.736" v="17868" actId="20577"/>
        <pc:sldMkLst>
          <pc:docMk/>
          <pc:sldMk cId="2102813387" sldId="1036"/>
        </pc:sldMkLst>
        <pc:spChg chg="mod">
          <ac:chgData name="Vanessa Cave" userId="85a1eb4a-cb55-4d80-a819-1dbaa8a63a76" providerId="ADAL" clId="{5722142E-5ADE-4F27-A903-EEF9D2351DB1}" dt="2022-11-16T04:02:20.767" v="9922" actId="20577"/>
          <ac:spMkLst>
            <pc:docMk/>
            <pc:sldMk cId="2102813387" sldId="1036"/>
            <ac:spMk id="2" creationId="{2D83CFDE-9499-40E8-9352-009A61204CFA}"/>
          </ac:spMkLst>
        </pc:spChg>
        <pc:spChg chg="mod">
          <ac:chgData name="Vanessa Cave" userId="85a1eb4a-cb55-4d80-a819-1dbaa8a63a76" providerId="ADAL" clId="{5722142E-5ADE-4F27-A903-EEF9D2351DB1}" dt="2022-11-16T04:09:19.578" v="10086" actId="20577"/>
          <ac:spMkLst>
            <pc:docMk/>
            <pc:sldMk cId="2102813387" sldId="1036"/>
            <ac:spMk id="13" creationId="{DCD43E5A-36BC-4993-A01D-A06E3CC8D8DB}"/>
          </ac:spMkLst>
        </pc:spChg>
        <pc:picChg chg="add mod">
          <ac:chgData name="Vanessa Cave" userId="85a1eb4a-cb55-4d80-a819-1dbaa8a63a76" providerId="ADAL" clId="{5722142E-5ADE-4F27-A903-EEF9D2351DB1}" dt="2022-11-16T04:12:13.098" v="10251" actId="1076"/>
          <ac:picMkLst>
            <pc:docMk/>
            <pc:sldMk cId="2102813387" sldId="1036"/>
            <ac:picMk id="5" creationId="{11BB1DF3-5075-4E5C-9BED-73CC3EE7B51A}"/>
          </ac:picMkLst>
        </pc:picChg>
        <pc:picChg chg="del">
          <ac:chgData name="Vanessa Cave" userId="85a1eb4a-cb55-4d80-a819-1dbaa8a63a76" providerId="ADAL" clId="{5722142E-5ADE-4F27-A903-EEF9D2351DB1}" dt="2022-11-16T04:11:58.609" v="10245" actId="478"/>
          <ac:picMkLst>
            <pc:docMk/>
            <pc:sldMk cId="2102813387" sldId="1036"/>
            <ac:picMk id="9" creationId="{EF27D7B7-0FE9-4889-A21A-622FE6FE658B}"/>
          </ac:picMkLst>
        </pc:picChg>
      </pc:sldChg>
      <pc:sldChg chg="addSp delSp modSp add mod modAnim modNotesTx">
        <pc:chgData name="Vanessa Cave" userId="85a1eb4a-cb55-4d80-a819-1dbaa8a63a76" providerId="ADAL" clId="{5722142E-5ADE-4F27-A903-EEF9D2351DB1}" dt="2022-11-16T04:15:01.499" v="10356" actId="207"/>
        <pc:sldMkLst>
          <pc:docMk/>
          <pc:sldMk cId="1521561480" sldId="1037"/>
        </pc:sldMkLst>
        <pc:spChg chg="mod">
          <ac:chgData name="Vanessa Cave" userId="85a1eb4a-cb55-4d80-a819-1dbaa8a63a76" providerId="ADAL" clId="{5722142E-5ADE-4F27-A903-EEF9D2351DB1}" dt="2022-11-16T04:12:26.877" v="10262" actId="20577"/>
          <ac:spMkLst>
            <pc:docMk/>
            <pc:sldMk cId="1521561480" sldId="1037"/>
            <ac:spMk id="2" creationId="{2D83CFDE-9499-40E8-9352-009A61204CFA}"/>
          </ac:spMkLst>
        </pc:spChg>
        <pc:spChg chg="mod">
          <ac:chgData name="Vanessa Cave" userId="85a1eb4a-cb55-4d80-a819-1dbaa8a63a76" providerId="ADAL" clId="{5722142E-5ADE-4F27-A903-EEF9D2351DB1}" dt="2022-11-16T04:15:01.499" v="10356" actId="207"/>
          <ac:spMkLst>
            <pc:docMk/>
            <pc:sldMk cId="1521561480" sldId="1037"/>
            <ac:spMk id="13" creationId="{DCD43E5A-36BC-4993-A01D-A06E3CC8D8DB}"/>
          </ac:spMkLst>
        </pc:spChg>
        <pc:picChg chg="del">
          <ac:chgData name="Vanessa Cave" userId="85a1eb4a-cb55-4d80-a819-1dbaa8a63a76" providerId="ADAL" clId="{5722142E-5ADE-4F27-A903-EEF9D2351DB1}" dt="2022-11-16T04:13:57.278" v="10318" actId="478"/>
          <ac:picMkLst>
            <pc:docMk/>
            <pc:sldMk cId="1521561480" sldId="1037"/>
            <ac:picMk id="5" creationId="{11BB1DF3-5075-4E5C-9BED-73CC3EE7B51A}"/>
          </ac:picMkLst>
        </pc:picChg>
        <pc:picChg chg="add mod">
          <ac:chgData name="Vanessa Cave" userId="85a1eb4a-cb55-4d80-a819-1dbaa8a63a76" providerId="ADAL" clId="{5722142E-5ADE-4F27-A903-EEF9D2351DB1}" dt="2022-11-16T04:14:29.754" v="10325" actId="14100"/>
          <ac:picMkLst>
            <pc:docMk/>
            <pc:sldMk cId="1521561480" sldId="1037"/>
            <ac:picMk id="6" creationId="{CCEF8ABF-7A9C-4DDC-B0DB-3A567BEB6B31}"/>
          </ac:picMkLst>
        </pc:picChg>
      </pc:sldChg>
      <pc:sldChg chg="addSp delSp modSp new mod modNotesTx">
        <pc:chgData name="Vanessa Cave" userId="85a1eb4a-cb55-4d80-a819-1dbaa8a63a76" providerId="ADAL" clId="{5722142E-5ADE-4F27-A903-EEF9D2351DB1}" dt="2022-11-20T21:31:27.186" v="17876" actId="20577"/>
        <pc:sldMkLst>
          <pc:docMk/>
          <pc:sldMk cId="112504211" sldId="1038"/>
        </pc:sldMkLst>
        <pc:spChg chg="mod">
          <ac:chgData name="Vanessa Cave" userId="85a1eb4a-cb55-4d80-a819-1dbaa8a63a76" providerId="ADAL" clId="{5722142E-5ADE-4F27-A903-EEF9D2351DB1}" dt="2022-11-18T00:25:34.090" v="10431" actId="1076"/>
          <ac:spMkLst>
            <pc:docMk/>
            <pc:sldMk cId="112504211" sldId="1038"/>
            <ac:spMk id="2" creationId="{7BEF2EC5-D005-4D61-9A2E-893C5736BDC8}"/>
          </ac:spMkLst>
        </pc:spChg>
        <pc:spChg chg="mod">
          <ac:chgData name="Vanessa Cave" userId="85a1eb4a-cb55-4d80-a819-1dbaa8a63a76" providerId="ADAL" clId="{5722142E-5ADE-4F27-A903-EEF9D2351DB1}" dt="2022-11-18T02:49:39.060" v="13444" actId="20577"/>
          <ac:spMkLst>
            <pc:docMk/>
            <pc:sldMk cId="112504211" sldId="1038"/>
            <ac:spMk id="3" creationId="{7816BC29-3EE1-4895-AC11-C9AC94DC77D3}"/>
          </ac:spMkLst>
        </pc:spChg>
        <pc:spChg chg="add del mod">
          <ac:chgData name="Vanessa Cave" userId="85a1eb4a-cb55-4d80-a819-1dbaa8a63a76" providerId="ADAL" clId="{5722142E-5ADE-4F27-A903-EEF9D2351DB1}" dt="2022-11-18T00:31:33.581" v="10588" actId="478"/>
          <ac:spMkLst>
            <pc:docMk/>
            <pc:sldMk cId="112504211" sldId="1038"/>
            <ac:spMk id="6" creationId="{9CC1E4B7-5375-4480-8EAE-D51A58543FBD}"/>
          </ac:spMkLst>
        </pc:spChg>
        <pc:spChg chg="add del mod">
          <ac:chgData name="Vanessa Cave" userId="85a1eb4a-cb55-4d80-a819-1dbaa8a63a76" providerId="ADAL" clId="{5722142E-5ADE-4F27-A903-EEF9D2351DB1}" dt="2022-11-18T00:31:33.581" v="10588" actId="478"/>
          <ac:spMkLst>
            <pc:docMk/>
            <pc:sldMk cId="112504211" sldId="1038"/>
            <ac:spMk id="7" creationId="{9C85B39D-834D-4EED-ADF4-9ACFCCAF5255}"/>
          </ac:spMkLst>
        </pc:spChg>
        <pc:spChg chg="add mod">
          <ac:chgData name="Vanessa Cave" userId="85a1eb4a-cb55-4d80-a819-1dbaa8a63a76" providerId="ADAL" clId="{5722142E-5ADE-4F27-A903-EEF9D2351DB1}" dt="2022-11-18T00:36:27.586" v="10731" actId="1076"/>
          <ac:spMkLst>
            <pc:docMk/>
            <pc:sldMk cId="112504211" sldId="1038"/>
            <ac:spMk id="10" creationId="{827CCE97-0C1D-497E-B174-17E93188CC66}"/>
          </ac:spMkLst>
        </pc:spChg>
        <pc:spChg chg="add mod">
          <ac:chgData name="Vanessa Cave" userId="85a1eb4a-cb55-4d80-a819-1dbaa8a63a76" providerId="ADAL" clId="{5722142E-5ADE-4F27-A903-EEF9D2351DB1}" dt="2022-11-18T00:36:27.586" v="10731" actId="1076"/>
          <ac:spMkLst>
            <pc:docMk/>
            <pc:sldMk cId="112504211" sldId="1038"/>
            <ac:spMk id="11" creationId="{1DA1B8CC-0968-40E3-BA2F-E2068E9CF74D}"/>
          </ac:spMkLst>
        </pc:spChg>
        <pc:spChg chg="add mod">
          <ac:chgData name="Vanessa Cave" userId="85a1eb4a-cb55-4d80-a819-1dbaa8a63a76" providerId="ADAL" clId="{5722142E-5ADE-4F27-A903-EEF9D2351DB1}" dt="2022-11-18T00:36:27.586" v="10731" actId="1076"/>
          <ac:spMkLst>
            <pc:docMk/>
            <pc:sldMk cId="112504211" sldId="1038"/>
            <ac:spMk id="12" creationId="{6FB9136F-8833-47EE-9E52-E0CACFA2308A}"/>
          </ac:spMkLst>
        </pc:spChg>
        <pc:spChg chg="add mod">
          <ac:chgData name="Vanessa Cave" userId="85a1eb4a-cb55-4d80-a819-1dbaa8a63a76" providerId="ADAL" clId="{5722142E-5ADE-4F27-A903-EEF9D2351DB1}" dt="2022-11-18T00:36:27.586" v="10731" actId="1076"/>
          <ac:spMkLst>
            <pc:docMk/>
            <pc:sldMk cId="112504211" sldId="1038"/>
            <ac:spMk id="13" creationId="{2BA46C1F-6CC0-48CE-BFA3-10B5912B9CDA}"/>
          </ac:spMkLst>
        </pc:spChg>
        <pc:spChg chg="add mod">
          <ac:chgData name="Vanessa Cave" userId="85a1eb4a-cb55-4d80-a819-1dbaa8a63a76" providerId="ADAL" clId="{5722142E-5ADE-4F27-A903-EEF9D2351DB1}" dt="2022-11-18T00:36:27.586" v="10731" actId="1076"/>
          <ac:spMkLst>
            <pc:docMk/>
            <pc:sldMk cId="112504211" sldId="1038"/>
            <ac:spMk id="14" creationId="{3E31728D-0428-4E03-8BDE-72DEBD4021D5}"/>
          </ac:spMkLst>
        </pc:spChg>
        <pc:spChg chg="add mod">
          <ac:chgData name="Vanessa Cave" userId="85a1eb4a-cb55-4d80-a819-1dbaa8a63a76" providerId="ADAL" clId="{5722142E-5ADE-4F27-A903-EEF9D2351DB1}" dt="2022-11-18T00:32:37.863" v="10604" actId="571"/>
          <ac:spMkLst>
            <pc:docMk/>
            <pc:sldMk cId="112504211" sldId="1038"/>
            <ac:spMk id="16" creationId="{BB8C3354-B8FB-4E53-9B0A-4EC8456D224C}"/>
          </ac:spMkLst>
        </pc:spChg>
        <pc:spChg chg="add mod">
          <ac:chgData name="Vanessa Cave" userId="85a1eb4a-cb55-4d80-a819-1dbaa8a63a76" providerId="ADAL" clId="{5722142E-5ADE-4F27-A903-EEF9D2351DB1}" dt="2022-11-18T00:32:37.863" v="10604" actId="571"/>
          <ac:spMkLst>
            <pc:docMk/>
            <pc:sldMk cId="112504211" sldId="1038"/>
            <ac:spMk id="17" creationId="{626ED16F-ACE7-460E-8B03-7E7B81E31518}"/>
          </ac:spMkLst>
        </pc:spChg>
        <pc:spChg chg="add mod">
          <ac:chgData name="Vanessa Cave" userId="85a1eb4a-cb55-4d80-a819-1dbaa8a63a76" providerId="ADAL" clId="{5722142E-5ADE-4F27-A903-EEF9D2351DB1}" dt="2022-11-18T00:32:37.863" v="10604" actId="571"/>
          <ac:spMkLst>
            <pc:docMk/>
            <pc:sldMk cId="112504211" sldId="1038"/>
            <ac:spMk id="18" creationId="{D545210E-7FF1-441E-8BCB-9F35A7A997CB}"/>
          </ac:spMkLst>
        </pc:spChg>
        <pc:spChg chg="add mod">
          <ac:chgData name="Vanessa Cave" userId="85a1eb4a-cb55-4d80-a819-1dbaa8a63a76" providerId="ADAL" clId="{5722142E-5ADE-4F27-A903-EEF9D2351DB1}" dt="2022-11-18T00:32:37.863" v="10604" actId="571"/>
          <ac:spMkLst>
            <pc:docMk/>
            <pc:sldMk cId="112504211" sldId="1038"/>
            <ac:spMk id="19" creationId="{E22473C8-2626-42D3-9782-313BB24360E8}"/>
          </ac:spMkLst>
        </pc:spChg>
        <pc:spChg chg="add mod">
          <ac:chgData name="Vanessa Cave" userId="85a1eb4a-cb55-4d80-a819-1dbaa8a63a76" providerId="ADAL" clId="{5722142E-5ADE-4F27-A903-EEF9D2351DB1}" dt="2022-11-18T00:32:37.863" v="10604" actId="571"/>
          <ac:spMkLst>
            <pc:docMk/>
            <pc:sldMk cId="112504211" sldId="1038"/>
            <ac:spMk id="20" creationId="{E74F30E8-5842-4E7C-B79C-DFF06926870C}"/>
          </ac:spMkLst>
        </pc:spChg>
        <pc:spChg chg="add del">
          <ac:chgData name="Vanessa Cave" userId="85a1eb4a-cb55-4d80-a819-1dbaa8a63a76" providerId="ADAL" clId="{5722142E-5ADE-4F27-A903-EEF9D2351DB1}" dt="2022-11-18T00:41:38.359" v="10824" actId="22"/>
          <ac:spMkLst>
            <pc:docMk/>
            <pc:sldMk cId="112504211" sldId="1038"/>
            <ac:spMk id="23" creationId="{0CFC6E42-581B-474F-8A36-A38E71CA2DD7}"/>
          </ac:spMkLst>
        </pc:spChg>
        <pc:spChg chg="add del">
          <ac:chgData name="Vanessa Cave" userId="85a1eb4a-cb55-4d80-a819-1dbaa8a63a76" providerId="ADAL" clId="{5722142E-5ADE-4F27-A903-EEF9D2351DB1}" dt="2022-11-18T00:41:42.406" v="10826" actId="22"/>
          <ac:spMkLst>
            <pc:docMk/>
            <pc:sldMk cId="112504211" sldId="1038"/>
            <ac:spMk id="25" creationId="{D4BC8106-9ED2-4CC9-831A-1080BCE80BD1}"/>
          </ac:spMkLst>
        </pc:spChg>
        <pc:spChg chg="add mod">
          <ac:chgData name="Vanessa Cave" userId="85a1eb4a-cb55-4d80-a819-1dbaa8a63a76" providerId="ADAL" clId="{5722142E-5ADE-4F27-A903-EEF9D2351DB1}" dt="2022-11-18T02:49:32.178" v="13443" actId="207"/>
          <ac:spMkLst>
            <pc:docMk/>
            <pc:sldMk cId="112504211" sldId="1038"/>
            <ac:spMk id="28" creationId="{7FE3B8F1-C462-4E1C-B115-F0C9663958BA}"/>
          </ac:spMkLst>
        </pc:spChg>
        <pc:grpChg chg="add del mod">
          <ac:chgData name="Vanessa Cave" userId="85a1eb4a-cb55-4d80-a819-1dbaa8a63a76" providerId="ADAL" clId="{5722142E-5ADE-4F27-A903-EEF9D2351DB1}" dt="2022-11-18T00:42:16.102" v="10863" actId="478"/>
          <ac:grpSpMkLst>
            <pc:docMk/>
            <pc:sldMk cId="112504211" sldId="1038"/>
            <ac:grpSpMk id="21" creationId="{11410969-A98C-40C7-BA66-E54B3D9CAB63}"/>
          </ac:grpSpMkLst>
        </pc:grpChg>
        <pc:picChg chg="add del mod">
          <ac:chgData name="Vanessa Cave" userId="85a1eb4a-cb55-4d80-a819-1dbaa8a63a76" providerId="ADAL" clId="{5722142E-5ADE-4F27-A903-EEF9D2351DB1}" dt="2022-11-18T00:31:33.581" v="10588" actId="478"/>
          <ac:picMkLst>
            <pc:docMk/>
            <pc:sldMk cId="112504211" sldId="1038"/>
            <ac:picMk id="4" creationId="{CC3EAC99-6C7E-470C-BCE4-FD25EA296F6B}"/>
          </ac:picMkLst>
        </pc:picChg>
        <pc:picChg chg="add del mod">
          <ac:chgData name="Vanessa Cave" userId="85a1eb4a-cb55-4d80-a819-1dbaa8a63a76" providerId="ADAL" clId="{5722142E-5ADE-4F27-A903-EEF9D2351DB1}" dt="2022-11-18T00:31:33.581" v="10588" actId="478"/>
          <ac:picMkLst>
            <pc:docMk/>
            <pc:sldMk cId="112504211" sldId="1038"/>
            <ac:picMk id="5" creationId="{15E7BF06-9438-43BA-B48D-B7058A642E6E}"/>
          </ac:picMkLst>
        </pc:picChg>
        <pc:picChg chg="add mod">
          <ac:chgData name="Vanessa Cave" userId="85a1eb4a-cb55-4d80-a819-1dbaa8a63a76" providerId="ADAL" clId="{5722142E-5ADE-4F27-A903-EEF9D2351DB1}" dt="2022-11-18T00:36:27.586" v="10731" actId="1076"/>
          <ac:picMkLst>
            <pc:docMk/>
            <pc:sldMk cId="112504211" sldId="1038"/>
            <ac:picMk id="8" creationId="{5F12EC47-68B0-4398-BD1A-13383833B077}"/>
          </ac:picMkLst>
        </pc:picChg>
        <pc:picChg chg="add mod">
          <ac:chgData name="Vanessa Cave" userId="85a1eb4a-cb55-4d80-a819-1dbaa8a63a76" providerId="ADAL" clId="{5722142E-5ADE-4F27-A903-EEF9D2351DB1}" dt="2022-11-18T00:36:27.586" v="10731" actId="1076"/>
          <ac:picMkLst>
            <pc:docMk/>
            <pc:sldMk cId="112504211" sldId="1038"/>
            <ac:picMk id="9" creationId="{546EF806-3D77-49E8-A750-0B5AEB6513AD}"/>
          </ac:picMkLst>
        </pc:picChg>
        <pc:picChg chg="add mod">
          <ac:chgData name="Vanessa Cave" userId="85a1eb4a-cb55-4d80-a819-1dbaa8a63a76" providerId="ADAL" clId="{5722142E-5ADE-4F27-A903-EEF9D2351DB1}" dt="2022-11-18T00:32:37.863" v="10604" actId="571"/>
          <ac:picMkLst>
            <pc:docMk/>
            <pc:sldMk cId="112504211" sldId="1038"/>
            <ac:picMk id="15" creationId="{768250AC-A4C2-47D6-A252-4A06A2176368}"/>
          </ac:picMkLst>
        </pc:picChg>
        <pc:picChg chg="add mod">
          <ac:chgData name="Vanessa Cave" userId="85a1eb4a-cb55-4d80-a819-1dbaa8a63a76" providerId="ADAL" clId="{5722142E-5ADE-4F27-A903-EEF9D2351DB1}" dt="2022-11-18T02:48:33.868" v="13437" actId="1076"/>
          <ac:picMkLst>
            <pc:docMk/>
            <pc:sldMk cId="112504211" sldId="1038"/>
            <ac:picMk id="1026" creationId="{85DA52BD-2AFC-44D7-AE22-829D87BB8F13}"/>
          </ac:picMkLst>
        </pc:picChg>
      </pc:sldChg>
      <pc:sldChg chg="modSp mod">
        <pc:chgData name="Vanessa Cave" userId="85a1eb4a-cb55-4d80-a819-1dbaa8a63a76" providerId="ADAL" clId="{5722142E-5ADE-4F27-A903-EEF9D2351DB1}" dt="2022-11-20T21:59:25.402" v="18590" actId="20577"/>
        <pc:sldMkLst>
          <pc:docMk/>
          <pc:sldMk cId="93296909" sldId="1039"/>
        </pc:sldMkLst>
        <pc:spChg chg="mod">
          <ac:chgData name="Vanessa Cave" userId="85a1eb4a-cb55-4d80-a819-1dbaa8a63a76" providerId="ADAL" clId="{5722142E-5ADE-4F27-A903-EEF9D2351DB1}" dt="2022-11-20T21:59:25.402" v="18590" actId="20577"/>
          <ac:spMkLst>
            <pc:docMk/>
            <pc:sldMk cId="93296909" sldId="1039"/>
            <ac:spMk id="3" creationId="{726FF38B-5A24-0108-5699-B0DA22393F27}"/>
          </ac:spMkLst>
        </pc:spChg>
      </pc:sldChg>
      <pc:sldChg chg="modSp mod">
        <pc:chgData name="Vanessa Cave" userId="85a1eb4a-cb55-4d80-a819-1dbaa8a63a76" providerId="ADAL" clId="{5722142E-5ADE-4F27-A903-EEF9D2351DB1}" dt="2022-11-20T21:59:20.501" v="18589" actId="20577"/>
        <pc:sldMkLst>
          <pc:docMk/>
          <pc:sldMk cId="3830923699" sldId="1040"/>
        </pc:sldMkLst>
        <pc:spChg chg="mod">
          <ac:chgData name="Vanessa Cave" userId="85a1eb4a-cb55-4d80-a819-1dbaa8a63a76" providerId="ADAL" clId="{5722142E-5ADE-4F27-A903-EEF9D2351DB1}" dt="2022-11-20T21:59:20.501" v="18589" actId="20577"/>
          <ac:spMkLst>
            <pc:docMk/>
            <pc:sldMk cId="3830923699" sldId="1040"/>
            <ac:spMk id="3" creationId="{726FF38B-5A24-0108-5699-B0DA22393F27}"/>
          </ac:spMkLst>
        </pc:spChg>
      </pc:sldChg>
      <pc:sldChg chg="addSp modSp add mod modNotesTx">
        <pc:chgData name="Vanessa Cave" userId="85a1eb4a-cb55-4d80-a819-1dbaa8a63a76" providerId="ADAL" clId="{5722142E-5ADE-4F27-A903-EEF9D2351DB1}" dt="2022-11-20T21:32:38.961" v="17879" actId="20577"/>
        <pc:sldMkLst>
          <pc:docMk/>
          <pc:sldMk cId="2070188122" sldId="1041"/>
        </pc:sldMkLst>
        <pc:spChg chg="mod">
          <ac:chgData name="Vanessa Cave" userId="85a1eb4a-cb55-4d80-a819-1dbaa8a63a76" providerId="ADAL" clId="{5722142E-5ADE-4F27-A903-EEF9D2351DB1}" dt="2022-11-18T00:58:14.774" v="11578" actId="1076"/>
          <ac:spMkLst>
            <pc:docMk/>
            <pc:sldMk cId="2070188122" sldId="1041"/>
            <ac:spMk id="2" creationId="{7BEF2EC5-D005-4D61-9A2E-893C5736BDC8}"/>
          </ac:spMkLst>
        </pc:spChg>
        <pc:spChg chg="mod">
          <ac:chgData name="Vanessa Cave" userId="85a1eb4a-cb55-4d80-a819-1dbaa8a63a76" providerId="ADAL" clId="{5722142E-5ADE-4F27-A903-EEF9D2351DB1}" dt="2022-11-18T01:09:24.209" v="11777" actId="1076"/>
          <ac:spMkLst>
            <pc:docMk/>
            <pc:sldMk cId="2070188122" sldId="1041"/>
            <ac:spMk id="3" creationId="{7816BC29-3EE1-4895-AC11-C9AC94DC77D3}"/>
          </ac:spMkLst>
        </pc:spChg>
        <pc:spChg chg="add mod">
          <ac:chgData name="Vanessa Cave" userId="85a1eb4a-cb55-4d80-a819-1dbaa8a63a76" providerId="ADAL" clId="{5722142E-5ADE-4F27-A903-EEF9D2351DB1}" dt="2022-11-20T21:32:38.961" v="17879" actId="20577"/>
          <ac:spMkLst>
            <pc:docMk/>
            <pc:sldMk cId="2070188122" sldId="1041"/>
            <ac:spMk id="4" creationId="{B72C7CED-57A4-418B-A8F1-2C4D24CF70D7}"/>
          </ac:spMkLst>
        </pc:spChg>
        <pc:spChg chg="mod">
          <ac:chgData name="Vanessa Cave" userId="85a1eb4a-cb55-4d80-a819-1dbaa8a63a76" providerId="ADAL" clId="{5722142E-5ADE-4F27-A903-EEF9D2351DB1}" dt="2022-11-18T01:04:41.145" v="11673" actId="1076"/>
          <ac:spMkLst>
            <pc:docMk/>
            <pc:sldMk cId="2070188122" sldId="1041"/>
            <ac:spMk id="10" creationId="{827CCE97-0C1D-497E-B174-17E93188CC66}"/>
          </ac:spMkLst>
        </pc:spChg>
        <pc:spChg chg="mod">
          <ac:chgData name="Vanessa Cave" userId="85a1eb4a-cb55-4d80-a819-1dbaa8a63a76" providerId="ADAL" clId="{5722142E-5ADE-4F27-A903-EEF9D2351DB1}" dt="2022-11-18T01:04:41.145" v="11673" actId="1076"/>
          <ac:spMkLst>
            <pc:docMk/>
            <pc:sldMk cId="2070188122" sldId="1041"/>
            <ac:spMk id="11" creationId="{1DA1B8CC-0968-40E3-BA2F-E2068E9CF74D}"/>
          </ac:spMkLst>
        </pc:spChg>
        <pc:spChg chg="mod">
          <ac:chgData name="Vanessa Cave" userId="85a1eb4a-cb55-4d80-a819-1dbaa8a63a76" providerId="ADAL" clId="{5722142E-5ADE-4F27-A903-EEF9D2351DB1}" dt="2022-11-18T01:04:41.145" v="11673" actId="1076"/>
          <ac:spMkLst>
            <pc:docMk/>
            <pc:sldMk cId="2070188122" sldId="1041"/>
            <ac:spMk id="12" creationId="{6FB9136F-8833-47EE-9E52-E0CACFA2308A}"/>
          </ac:spMkLst>
        </pc:spChg>
        <pc:spChg chg="mod">
          <ac:chgData name="Vanessa Cave" userId="85a1eb4a-cb55-4d80-a819-1dbaa8a63a76" providerId="ADAL" clId="{5722142E-5ADE-4F27-A903-EEF9D2351DB1}" dt="2022-11-18T01:04:41.145" v="11673" actId="1076"/>
          <ac:spMkLst>
            <pc:docMk/>
            <pc:sldMk cId="2070188122" sldId="1041"/>
            <ac:spMk id="13" creationId="{2BA46C1F-6CC0-48CE-BFA3-10B5912B9CDA}"/>
          </ac:spMkLst>
        </pc:spChg>
        <pc:spChg chg="mod">
          <ac:chgData name="Vanessa Cave" userId="85a1eb4a-cb55-4d80-a819-1dbaa8a63a76" providerId="ADAL" clId="{5722142E-5ADE-4F27-A903-EEF9D2351DB1}" dt="2022-11-18T01:04:41.145" v="11673" actId="1076"/>
          <ac:spMkLst>
            <pc:docMk/>
            <pc:sldMk cId="2070188122" sldId="1041"/>
            <ac:spMk id="14" creationId="{3E31728D-0428-4E03-8BDE-72DEBD4021D5}"/>
          </ac:spMkLst>
        </pc:spChg>
        <pc:grpChg chg="mod">
          <ac:chgData name="Vanessa Cave" userId="85a1eb4a-cb55-4d80-a819-1dbaa8a63a76" providerId="ADAL" clId="{5722142E-5ADE-4F27-A903-EEF9D2351DB1}" dt="2022-11-18T01:04:41.145" v="11673" actId="1076"/>
          <ac:grpSpMkLst>
            <pc:docMk/>
            <pc:sldMk cId="2070188122" sldId="1041"/>
            <ac:grpSpMk id="21" creationId="{11410969-A98C-40C7-BA66-E54B3D9CAB63}"/>
          </ac:grpSpMkLst>
        </pc:grpChg>
        <pc:picChg chg="mod">
          <ac:chgData name="Vanessa Cave" userId="85a1eb4a-cb55-4d80-a819-1dbaa8a63a76" providerId="ADAL" clId="{5722142E-5ADE-4F27-A903-EEF9D2351DB1}" dt="2022-11-18T01:04:41.145" v="11673" actId="1076"/>
          <ac:picMkLst>
            <pc:docMk/>
            <pc:sldMk cId="2070188122" sldId="1041"/>
            <ac:picMk id="8" creationId="{5F12EC47-68B0-4398-BD1A-13383833B077}"/>
          </ac:picMkLst>
        </pc:picChg>
        <pc:picChg chg="mod">
          <ac:chgData name="Vanessa Cave" userId="85a1eb4a-cb55-4d80-a819-1dbaa8a63a76" providerId="ADAL" clId="{5722142E-5ADE-4F27-A903-EEF9D2351DB1}" dt="2022-11-18T01:04:41.145" v="11673" actId="1076"/>
          <ac:picMkLst>
            <pc:docMk/>
            <pc:sldMk cId="2070188122" sldId="1041"/>
            <ac:picMk id="9" creationId="{546EF806-3D77-49E8-A750-0B5AEB6513AD}"/>
          </ac:picMkLst>
        </pc:picChg>
      </pc:sldChg>
      <pc:sldChg chg="new add del">
        <pc:chgData name="Vanessa Cave" userId="85a1eb4a-cb55-4d80-a819-1dbaa8a63a76" providerId="ADAL" clId="{5722142E-5ADE-4F27-A903-EEF9D2351DB1}" dt="2022-11-18T04:33:14.740" v="16753" actId="47"/>
        <pc:sldMkLst>
          <pc:docMk/>
          <pc:sldMk cId="543454905" sldId="1042"/>
        </pc:sldMkLst>
      </pc:sldChg>
      <pc:sldChg chg="addSp delSp modSp add mod ord modNotesTx">
        <pc:chgData name="Vanessa Cave" userId="85a1eb4a-cb55-4d80-a819-1dbaa8a63a76" providerId="ADAL" clId="{5722142E-5ADE-4F27-A903-EEF9D2351DB1}" dt="2022-11-20T21:46:54.614" v="18298" actId="20577"/>
        <pc:sldMkLst>
          <pc:docMk/>
          <pc:sldMk cId="3694520949" sldId="1043"/>
        </pc:sldMkLst>
        <pc:spChg chg="mod">
          <ac:chgData name="Vanessa Cave" userId="85a1eb4a-cb55-4d80-a819-1dbaa8a63a76" providerId="ADAL" clId="{5722142E-5ADE-4F27-A903-EEF9D2351DB1}" dt="2022-11-18T02:51:32.933" v="13479" actId="20577"/>
          <ac:spMkLst>
            <pc:docMk/>
            <pc:sldMk cId="3694520949" sldId="1043"/>
            <ac:spMk id="2" creationId="{7BEF2EC5-D005-4D61-9A2E-893C5736BDC8}"/>
          </ac:spMkLst>
        </pc:spChg>
        <pc:spChg chg="mod">
          <ac:chgData name="Vanessa Cave" userId="85a1eb4a-cb55-4d80-a819-1dbaa8a63a76" providerId="ADAL" clId="{5722142E-5ADE-4F27-A903-EEF9D2351DB1}" dt="2022-11-18T05:01:11.342" v="17731" actId="947"/>
          <ac:spMkLst>
            <pc:docMk/>
            <pc:sldMk cId="3694520949" sldId="1043"/>
            <ac:spMk id="3" creationId="{7816BC29-3EE1-4895-AC11-C9AC94DC77D3}"/>
          </ac:spMkLst>
        </pc:spChg>
        <pc:spChg chg="mod">
          <ac:chgData name="Vanessa Cave" userId="85a1eb4a-cb55-4d80-a819-1dbaa8a63a76" providerId="ADAL" clId="{5722142E-5ADE-4F27-A903-EEF9D2351DB1}" dt="2022-11-18T02:59:59.850" v="13858" actId="1076"/>
          <ac:spMkLst>
            <pc:docMk/>
            <pc:sldMk cId="3694520949" sldId="1043"/>
            <ac:spMk id="16" creationId="{E7F0D466-D192-404E-9325-BA55D18D4C18}"/>
          </ac:spMkLst>
        </pc:spChg>
        <pc:spChg chg="mod">
          <ac:chgData name="Vanessa Cave" userId="85a1eb4a-cb55-4d80-a819-1dbaa8a63a76" providerId="ADAL" clId="{5722142E-5ADE-4F27-A903-EEF9D2351DB1}" dt="2022-11-18T02:59:59.850" v="13858" actId="1076"/>
          <ac:spMkLst>
            <pc:docMk/>
            <pc:sldMk cId="3694520949" sldId="1043"/>
            <ac:spMk id="17" creationId="{23488C5B-2AD8-492D-AAF1-2B50F364D2A6}"/>
          </ac:spMkLst>
        </pc:spChg>
        <pc:spChg chg="mod">
          <ac:chgData name="Vanessa Cave" userId="85a1eb4a-cb55-4d80-a819-1dbaa8a63a76" providerId="ADAL" clId="{5722142E-5ADE-4F27-A903-EEF9D2351DB1}" dt="2022-11-18T02:59:59.850" v="13858" actId="1076"/>
          <ac:spMkLst>
            <pc:docMk/>
            <pc:sldMk cId="3694520949" sldId="1043"/>
            <ac:spMk id="18" creationId="{4D144F03-5EC7-4CD7-9B80-CF4F8C3DC1B8}"/>
          </ac:spMkLst>
        </pc:spChg>
        <pc:spChg chg="mod">
          <ac:chgData name="Vanessa Cave" userId="85a1eb4a-cb55-4d80-a819-1dbaa8a63a76" providerId="ADAL" clId="{5722142E-5ADE-4F27-A903-EEF9D2351DB1}" dt="2022-11-18T02:59:59.850" v="13858" actId="1076"/>
          <ac:spMkLst>
            <pc:docMk/>
            <pc:sldMk cId="3694520949" sldId="1043"/>
            <ac:spMk id="20" creationId="{2E5EC67D-AD81-486C-BCAC-200F23EC55D1}"/>
          </ac:spMkLst>
        </pc:spChg>
        <pc:spChg chg="mod">
          <ac:chgData name="Vanessa Cave" userId="85a1eb4a-cb55-4d80-a819-1dbaa8a63a76" providerId="ADAL" clId="{5722142E-5ADE-4F27-A903-EEF9D2351DB1}" dt="2022-11-18T02:59:59.850" v="13858" actId="1076"/>
          <ac:spMkLst>
            <pc:docMk/>
            <pc:sldMk cId="3694520949" sldId="1043"/>
            <ac:spMk id="22" creationId="{1668D3EC-EF5F-483A-AC9B-A276E9B7837A}"/>
          </ac:spMkLst>
        </pc:spChg>
        <pc:spChg chg="add mod">
          <ac:chgData name="Vanessa Cave" userId="85a1eb4a-cb55-4d80-a819-1dbaa8a63a76" providerId="ADAL" clId="{5722142E-5ADE-4F27-A903-EEF9D2351DB1}" dt="2022-11-18T03:09:26.498" v="13983" actId="1076"/>
          <ac:spMkLst>
            <pc:docMk/>
            <pc:sldMk cId="3694520949" sldId="1043"/>
            <ac:spMk id="24" creationId="{CD6D23FF-9116-46B7-B764-73760F541414}"/>
          </ac:spMkLst>
        </pc:spChg>
        <pc:spChg chg="add mod">
          <ac:chgData name="Vanessa Cave" userId="85a1eb4a-cb55-4d80-a819-1dbaa8a63a76" providerId="ADAL" clId="{5722142E-5ADE-4F27-A903-EEF9D2351DB1}" dt="2022-11-18T05:01:11.342" v="17731" actId="947"/>
          <ac:spMkLst>
            <pc:docMk/>
            <pc:sldMk cId="3694520949" sldId="1043"/>
            <ac:spMk id="25" creationId="{C50FCD2D-7B81-4145-A262-06E605766EEA}"/>
          </ac:spMkLst>
        </pc:spChg>
        <pc:spChg chg="mod">
          <ac:chgData name="Vanessa Cave" userId="85a1eb4a-cb55-4d80-a819-1dbaa8a63a76" providerId="ADAL" clId="{5722142E-5ADE-4F27-A903-EEF9D2351DB1}" dt="2022-11-18T03:12:00.580" v="14013" actId="478"/>
          <ac:spMkLst>
            <pc:docMk/>
            <pc:sldMk cId="3694520949" sldId="1043"/>
            <ac:spMk id="27" creationId="{59DCFD20-D283-4555-AF6E-D902FEECF093}"/>
          </ac:spMkLst>
        </pc:spChg>
        <pc:spChg chg="mod">
          <ac:chgData name="Vanessa Cave" userId="85a1eb4a-cb55-4d80-a819-1dbaa8a63a76" providerId="ADAL" clId="{5722142E-5ADE-4F27-A903-EEF9D2351DB1}" dt="2022-11-18T03:12:00.580" v="14013" actId="478"/>
          <ac:spMkLst>
            <pc:docMk/>
            <pc:sldMk cId="3694520949" sldId="1043"/>
            <ac:spMk id="28" creationId="{C1921C48-20E1-4C5A-9C19-CA5064DF0A01}"/>
          </ac:spMkLst>
        </pc:spChg>
        <pc:spChg chg="mod">
          <ac:chgData name="Vanessa Cave" userId="85a1eb4a-cb55-4d80-a819-1dbaa8a63a76" providerId="ADAL" clId="{5722142E-5ADE-4F27-A903-EEF9D2351DB1}" dt="2022-11-18T03:12:00.580" v="14013" actId="478"/>
          <ac:spMkLst>
            <pc:docMk/>
            <pc:sldMk cId="3694520949" sldId="1043"/>
            <ac:spMk id="29" creationId="{095C20BA-E0E1-4E19-8FFC-9602EC02806A}"/>
          </ac:spMkLst>
        </pc:spChg>
        <pc:spChg chg="del mod">
          <ac:chgData name="Vanessa Cave" userId="85a1eb4a-cb55-4d80-a819-1dbaa8a63a76" providerId="ADAL" clId="{5722142E-5ADE-4F27-A903-EEF9D2351DB1}" dt="2022-11-18T03:11:45.993" v="14009" actId="478"/>
          <ac:spMkLst>
            <pc:docMk/>
            <pc:sldMk cId="3694520949" sldId="1043"/>
            <ac:spMk id="31" creationId="{EA00AAAE-8F88-4B02-921D-E91156C52F1A}"/>
          </ac:spMkLst>
        </pc:spChg>
        <pc:spChg chg="del mod">
          <ac:chgData name="Vanessa Cave" userId="85a1eb4a-cb55-4d80-a819-1dbaa8a63a76" providerId="ADAL" clId="{5722142E-5ADE-4F27-A903-EEF9D2351DB1}" dt="2022-11-18T03:11:43.245" v="14008" actId="478"/>
          <ac:spMkLst>
            <pc:docMk/>
            <pc:sldMk cId="3694520949" sldId="1043"/>
            <ac:spMk id="32" creationId="{0C736E6B-3749-4E70-92B7-708C33B2B8A6}"/>
          </ac:spMkLst>
        </pc:spChg>
        <pc:grpChg chg="add del mod">
          <ac:chgData name="Vanessa Cave" userId="85a1eb4a-cb55-4d80-a819-1dbaa8a63a76" providerId="ADAL" clId="{5722142E-5ADE-4F27-A903-EEF9D2351DB1}" dt="2022-11-18T03:08:13.482" v="13929" actId="478"/>
          <ac:grpSpMkLst>
            <pc:docMk/>
            <pc:sldMk cId="3694520949" sldId="1043"/>
            <ac:grpSpMk id="15" creationId="{10ED48E4-620A-49B6-9E02-3BFBBE7AF8E6}"/>
          </ac:grpSpMkLst>
        </pc:grpChg>
        <pc:grpChg chg="del">
          <ac:chgData name="Vanessa Cave" userId="85a1eb4a-cb55-4d80-a819-1dbaa8a63a76" providerId="ADAL" clId="{5722142E-5ADE-4F27-A903-EEF9D2351DB1}" dt="2022-11-18T02:52:01.916" v="13501" actId="478"/>
          <ac:grpSpMkLst>
            <pc:docMk/>
            <pc:sldMk cId="3694520949" sldId="1043"/>
            <ac:grpSpMk id="21" creationId="{11410969-A98C-40C7-BA66-E54B3D9CAB63}"/>
          </ac:grpSpMkLst>
        </pc:grpChg>
        <pc:grpChg chg="add del mod">
          <ac:chgData name="Vanessa Cave" userId="85a1eb4a-cb55-4d80-a819-1dbaa8a63a76" providerId="ADAL" clId="{5722142E-5ADE-4F27-A903-EEF9D2351DB1}" dt="2022-11-18T03:12:02.082" v="14014" actId="478"/>
          <ac:grpSpMkLst>
            <pc:docMk/>
            <pc:sldMk cId="3694520949" sldId="1043"/>
            <ac:grpSpMk id="26" creationId="{16B58EEA-093E-4F08-B302-391DEACDF4BB}"/>
          </ac:grpSpMkLst>
        </pc:grpChg>
        <pc:picChg chg="mod">
          <ac:chgData name="Vanessa Cave" userId="85a1eb4a-cb55-4d80-a819-1dbaa8a63a76" providerId="ADAL" clId="{5722142E-5ADE-4F27-A903-EEF9D2351DB1}" dt="2022-11-18T02:59:59.850" v="13858" actId="1076"/>
          <ac:picMkLst>
            <pc:docMk/>
            <pc:sldMk cId="3694520949" sldId="1043"/>
            <ac:picMk id="19" creationId="{4B11AEA1-8B8F-49B3-9ABD-23AD269B448A}"/>
          </ac:picMkLst>
        </pc:picChg>
        <pc:picChg chg="mod">
          <ac:chgData name="Vanessa Cave" userId="85a1eb4a-cb55-4d80-a819-1dbaa8a63a76" providerId="ADAL" clId="{5722142E-5ADE-4F27-A903-EEF9D2351DB1}" dt="2022-11-18T02:59:59.850" v="13858" actId="1076"/>
          <ac:picMkLst>
            <pc:docMk/>
            <pc:sldMk cId="3694520949" sldId="1043"/>
            <ac:picMk id="23" creationId="{91C3C215-BA59-4778-B930-F03A0E0E3144}"/>
          </ac:picMkLst>
        </pc:picChg>
        <pc:picChg chg="mod">
          <ac:chgData name="Vanessa Cave" userId="85a1eb4a-cb55-4d80-a819-1dbaa8a63a76" providerId="ADAL" clId="{5722142E-5ADE-4F27-A903-EEF9D2351DB1}" dt="2022-11-18T03:12:00.580" v="14013" actId="478"/>
          <ac:picMkLst>
            <pc:docMk/>
            <pc:sldMk cId="3694520949" sldId="1043"/>
            <ac:picMk id="30" creationId="{C84B259D-B547-4B41-A623-21DBC8FA80D3}"/>
          </ac:picMkLst>
        </pc:picChg>
        <pc:picChg chg="del mod">
          <ac:chgData name="Vanessa Cave" userId="85a1eb4a-cb55-4d80-a819-1dbaa8a63a76" providerId="ADAL" clId="{5722142E-5ADE-4F27-A903-EEF9D2351DB1}" dt="2022-11-18T03:12:00.580" v="14013" actId="478"/>
          <ac:picMkLst>
            <pc:docMk/>
            <pc:sldMk cId="3694520949" sldId="1043"/>
            <ac:picMk id="33" creationId="{D4D1318F-E5D6-4AAD-B13B-7ACC7B5FEE69}"/>
          </ac:picMkLst>
        </pc:picChg>
      </pc:sldChg>
      <pc:sldChg chg="addSp delSp modSp add mod modNotesTx">
        <pc:chgData name="Vanessa Cave" userId="85a1eb4a-cb55-4d80-a819-1dbaa8a63a76" providerId="ADAL" clId="{5722142E-5ADE-4F27-A903-EEF9D2351DB1}" dt="2022-11-20T21:46:01.750" v="18297" actId="20577"/>
        <pc:sldMkLst>
          <pc:docMk/>
          <pc:sldMk cId="601643508" sldId="1044"/>
        </pc:sldMkLst>
        <pc:spChg chg="mod">
          <ac:chgData name="Vanessa Cave" userId="85a1eb4a-cb55-4d80-a819-1dbaa8a63a76" providerId="ADAL" clId="{5722142E-5ADE-4F27-A903-EEF9D2351DB1}" dt="2022-11-20T21:45:01.818" v="18288" actId="20577"/>
          <ac:spMkLst>
            <pc:docMk/>
            <pc:sldMk cId="601643508" sldId="1044"/>
            <ac:spMk id="3" creationId="{7816BC29-3EE1-4895-AC11-C9AC94DC77D3}"/>
          </ac:spMkLst>
        </pc:spChg>
        <pc:spChg chg="del">
          <ac:chgData name="Vanessa Cave" userId="85a1eb4a-cb55-4d80-a819-1dbaa8a63a76" providerId="ADAL" clId="{5722142E-5ADE-4F27-A903-EEF9D2351DB1}" dt="2022-11-18T01:13:13.354" v="11816" actId="478"/>
          <ac:spMkLst>
            <pc:docMk/>
            <pc:sldMk cId="601643508" sldId="1044"/>
            <ac:spMk id="4" creationId="{B72C7CED-57A4-418B-A8F1-2C4D24CF70D7}"/>
          </ac:spMkLst>
        </pc:spChg>
        <pc:spChg chg="add mod">
          <ac:chgData name="Vanessa Cave" userId="85a1eb4a-cb55-4d80-a819-1dbaa8a63a76" providerId="ADAL" clId="{5722142E-5ADE-4F27-A903-EEF9D2351DB1}" dt="2022-11-20T21:44:41.181" v="18284" actId="1582"/>
          <ac:spMkLst>
            <pc:docMk/>
            <pc:sldMk cId="601643508" sldId="1044"/>
            <ac:spMk id="4" creationId="{D862E146-EFAF-4D95-A31B-CCA7AECA03A9}"/>
          </ac:spMkLst>
        </pc:spChg>
        <pc:spChg chg="add mod">
          <ac:chgData name="Vanessa Cave" userId="85a1eb4a-cb55-4d80-a819-1dbaa8a63a76" providerId="ADAL" clId="{5722142E-5ADE-4F27-A903-EEF9D2351DB1}" dt="2022-11-20T21:44:58.883" v="18287" actId="1076"/>
          <ac:spMkLst>
            <pc:docMk/>
            <pc:sldMk cId="601643508" sldId="1044"/>
            <ac:spMk id="5" creationId="{1FA53A80-85D9-4368-B96E-1F466AC02850}"/>
          </ac:spMkLst>
        </pc:spChg>
        <pc:grpChg chg="del">
          <ac:chgData name="Vanessa Cave" userId="85a1eb4a-cb55-4d80-a819-1dbaa8a63a76" providerId="ADAL" clId="{5722142E-5ADE-4F27-A903-EEF9D2351DB1}" dt="2022-11-18T01:13:05.982" v="11815" actId="478"/>
          <ac:grpSpMkLst>
            <pc:docMk/>
            <pc:sldMk cId="601643508" sldId="1044"/>
            <ac:grpSpMk id="21" creationId="{11410969-A98C-40C7-BA66-E54B3D9CAB63}"/>
          </ac:grpSpMkLst>
        </pc:grpChg>
      </pc:sldChg>
      <pc:sldChg chg="addSp delSp modSp new mod modNotesTx">
        <pc:chgData name="Vanessa Cave" userId="85a1eb4a-cb55-4d80-a819-1dbaa8a63a76" providerId="ADAL" clId="{5722142E-5ADE-4F27-A903-EEF9D2351DB1}" dt="2022-11-20T21:48:50.588" v="18341" actId="20577"/>
        <pc:sldMkLst>
          <pc:docMk/>
          <pc:sldMk cId="4284742564" sldId="1045"/>
        </pc:sldMkLst>
        <pc:spChg chg="mod">
          <ac:chgData name="Vanessa Cave" userId="85a1eb4a-cb55-4d80-a819-1dbaa8a63a76" providerId="ADAL" clId="{5722142E-5ADE-4F27-A903-EEF9D2351DB1}" dt="2022-11-18T03:59:51.526" v="15672" actId="20577"/>
          <ac:spMkLst>
            <pc:docMk/>
            <pc:sldMk cId="4284742564" sldId="1045"/>
            <ac:spMk id="2" creationId="{2C84B780-55D0-4816-9168-40F553911C0D}"/>
          </ac:spMkLst>
        </pc:spChg>
        <pc:spChg chg="mod">
          <ac:chgData name="Vanessa Cave" userId="85a1eb4a-cb55-4d80-a819-1dbaa8a63a76" providerId="ADAL" clId="{5722142E-5ADE-4F27-A903-EEF9D2351DB1}" dt="2022-11-18T04:32:16.359" v="16694" actId="20577"/>
          <ac:spMkLst>
            <pc:docMk/>
            <pc:sldMk cId="4284742564" sldId="1045"/>
            <ac:spMk id="3" creationId="{E861C736-8878-4EFD-90C0-94F3654DABF9}"/>
          </ac:spMkLst>
        </pc:spChg>
        <pc:spChg chg="add del">
          <ac:chgData name="Vanessa Cave" userId="85a1eb4a-cb55-4d80-a819-1dbaa8a63a76" providerId="ADAL" clId="{5722142E-5ADE-4F27-A903-EEF9D2351DB1}" dt="2022-11-18T04:33:05.333" v="16751" actId="22"/>
          <ac:spMkLst>
            <pc:docMk/>
            <pc:sldMk cId="4284742564" sldId="1045"/>
            <ac:spMk id="8" creationId="{B698A435-A25D-4506-8EB8-EB793CDC01D3}"/>
          </ac:spMkLst>
        </pc:spChg>
        <pc:picChg chg="add del mod">
          <ac:chgData name="Vanessa Cave" userId="85a1eb4a-cb55-4d80-a819-1dbaa8a63a76" providerId="ADAL" clId="{5722142E-5ADE-4F27-A903-EEF9D2351DB1}" dt="2022-11-18T04:29:43.438" v="16608" actId="1076"/>
          <ac:picMkLst>
            <pc:docMk/>
            <pc:sldMk cId="4284742564" sldId="1045"/>
            <ac:picMk id="4" creationId="{B9E68CE5-9743-41A0-B012-2E83533CE0DF}"/>
          </ac:picMkLst>
        </pc:picChg>
        <pc:picChg chg="add mod">
          <ac:chgData name="Vanessa Cave" userId="85a1eb4a-cb55-4d80-a819-1dbaa8a63a76" providerId="ADAL" clId="{5722142E-5ADE-4F27-A903-EEF9D2351DB1}" dt="2022-11-18T04:29:35.678" v="16607" actId="1076"/>
          <ac:picMkLst>
            <pc:docMk/>
            <pc:sldMk cId="4284742564" sldId="1045"/>
            <ac:picMk id="6" creationId="{94B22FED-0BBC-4EAB-987F-41E67FA59E1E}"/>
          </ac:picMkLst>
        </pc:picChg>
      </pc:sldChg>
      <pc:sldChg chg="addSp delSp modSp add mod ord modNotesTx">
        <pc:chgData name="Vanessa Cave" userId="85a1eb4a-cb55-4d80-a819-1dbaa8a63a76" providerId="ADAL" clId="{5722142E-5ADE-4F27-A903-EEF9D2351DB1}" dt="2022-11-18T03:29:09.521" v="14731" actId="164"/>
        <pc:sldMkLst>
          <pc:docMk/>
          <pc:sldMk cId="1671816159" sldId="1046"/>
        </pc:sldMkLst>
        <pc:spChg chg="mod">
          <ac:chgData name="Vanessa Cave" userId="85a1eb4a-cb55-4d80-a819-1dbaa8a63a76" providerId="ADAL" clId="{5722142E-5ADE-4F27-A903-EEF9D2351DB1}" dt="2022-11-18T03:23:41.174" v="14702" actId="114"/>
          <ac:spMkLst>
            <pc:docMk/>
            <pc:sldMk cId="1671816159" sldId="1046"/>
            <ac:spMk id="3" creationId="{7816BC29-3EE1-4895-AC11-C9AC94DC77D3}"/>
          </ac:spMkLst>
        </pc:spChg>
        <pc:spChg chg="add mod ord topLvl">
          <ac:chgData name="Vanessa Cave" userId="85a1eb4a-cb55-4d80-a819-1dbaa8a63a76" providerId="ADAL" clId="{5722142E-5ADE-4F27-A903-EEF9D2351DB1}" dt="2022-11-18T03:28:30.608" v="14722" actId="164"/>
          <ac:spMkLst>
            <pc:docMk/>
            <pc:sldMk cId="1671816159" sldId="1046"/>
            <ac:spMk id="8" creationId="{4B5C38A9-9D4F-43DB-AFD0-B3BB9D33B6AA}"/>
          </ac:spMkLst>
        </pc:spChg>
        <pc:spChg chg="add mod topLvl">
          <ac:chgData name="Vanessa Cave" userId="85a1eb4a-cb55-4d80-a819-1dbaa8a63a76" providerId="ADAL" clId="{5722142E-5ADE-4F27-A903-EEF9D2351DB1}" dt="2022-11-18T03:28:30.608" v="14722" actId="164"/>
          <ac:spMkLst>
            <pc:docMk/>
            <pc:sldMk cId="1671816159" sldId="1046"/>
            <ac:spMk id="9" creationId="{0D50A62A-57A5-4067-9186-23B658B945EE}"/>
          </ac:spMkLst>
        </pc:spChg>
        <pc:spChg chg="add mod">
          <ac:chgData name="Vanessa Cave" userId="85a1eb4a-cb55-4d80-a819-1dbaa8a63a76" providerId="ADAL" clId="{5722142E-5ADE-4F27-A903-EEF9D2351DB1}" dt="2022-11-18T03:29:09.521" v="14731" actId="164"/>
          <ac:spMkLst>
            <pc:docMk/>
            <pc:sldMk cId="1671816159" sldId="1046"/>
            <ac:spMk id="18" creationId="{C817B2A8-81B6-4D8C-A923-3F9A324EF590}"/>
          </ac:spMkLst>
        </pc:spChg>
        <pc:spChg chg="add mod">
          <ac:chgData name="Vanessa Cave" userId="85a1eb4a-cb55-4d80-a819-1dbaa8a63a76" providerId="ADAL" clId="{5722142E-5ADE-4F27-A903-EEF9D2351DB1}" dt="2022-11-18T03:29:09.521" v="14731" actId="164"/>
          <ac:spMkLst>
            <pc:docMk/>
            <pc:sldMk cId="1671816159" sldId="1046"/>
            <ac:spMk id="19" creationId="{450FCDE1-EA5D-4D03-9A70-7C4D555602B7}"/>
          </ac:spMkLst>
        </pc:spChg>
        <pc:spChg chg="del">
          <ac:chgData name="Vanessa Cave" userId="85a1eb4a-cb55-4d80-a819-1dbaa8a63a76" providerId="ADAL" clId="{5722142E-5ADE-4F27-A903-EEF9D2351DB1}" dt="2022-11-18T03:19:11.854" v="14570" actId="478"/>
          <ac:spMkLst>
            <pc:docMk/>
            <pc:sldMk cId="1671816159" sldId="1046"/>
            <ac:spMk id="28" creationId="{7FE3B8F1-C462-4E1C-B115-F0C9663958BA}"/>
          </ac:spMkLst>
        </pc:spChg>
        <pc:grpChg chg="add del mod">
          <ac:chgData name="Vanessa Cave" userId="85a1eb4a-cb55-4d80-a819-1dbaa8a63a76" providerId="ADAL" clId="{5722142E-5ADE-4F27-A903-EEF9D2351DB1}" dt="2022-11-18T03:27:46.050" v="14710" actId="165"/>
          <ac:grpSpMkLst>
            <pc:docMk/>
            <pc:sldMk cId="1671816159" sldId="1046"/>
            <ac:grpSpMk id="6" creationId="{73371040-509E-4FE3-B77A-47C3D0DB2194}"/>
          </ac:grpSpMkLst>
        </pc:grpChg>
        <pc:grpChg chg="add mod">
          <ac:chgData name="Vanessa Cave" userId="85a1eb4a-cb55-4d80-a819-1dbaa8a63a76" providerId="ADAL" clId="{5722142E-5ADE-4F27-A903-EEF9D2351DB1}" dt="2022-11-18T03:28:30.608" v="14722" actId="164"/>
          <ac:grpSpMkLst>
            <pc:docMk/>
            <pc:sldMk cId="1671816159" sldId="1046"/>
            <ac:grpSpMk id="15" creationId="{C4B04B8D-EE07-417E-A32A-9BE5FD5709DA}"/>
          </ac:grpSpMkLst>
        </pc:grpChg>
        <pc:grpChg chg="add mod">
          <ac:chgData name="Vanessa Cave" userId="85a1eb4a-cb55-4d80-a819-1dbaa8a63a76" providerId="ADAL" clId="{5722142E-5ADE-4F27-A903-EEF9D2351DB1}" dt="2022-11-18T03:29:09.521" v="14731" actId="164"/>
          <ac:grpSpMkLst>
            <pc:docMk/>
            <pc:sldMk cId="1671816159" sldId="1046"/>
            <ac:grpSpMk id="16" creationId="{06D8E2C0-6308-494B-AF05-7CD6E1CF76B4}"/>
          </ac:grpSpMkLst>
        </pc:grpChg>
        <pc:picChg chg="add del mod topLvl">
          <ac:chgData name="Vanessa Cave" userId="85a1eb4a-cb55-4d80-a819-1dbaa8a63a76" providerId="ADAL" clId="{5722142E-5ADE-4F27-A903-EEF9D2351DB1}" dt="2022-11-18T03:27:48.818" v="14712" actId="478"/>
          <ac:picMkLst>
            <pc:docMk/>
            <pc:sldMk cId="1671816159" sldId="1046"/>
            <ac:picMk id="5" creationId="{51FA71C2-BD15-4ED7-80AB-F81B8B36CAB2}"/>
          </ac:picMkLst>
        </pc:picChg>
        <pc:picChg chg="add del mod">
          <ac:chgData name="Vanessa Cave" userId="85a1eb4a-cb55-4d80-a819-1dbaa8a63a76" providerId="ADAL" clId="{5722142E-5ADE-4F27-A903-EEF9D2351DB1}" dt="2022-11-18T03:27:01.266" v="14706" actId="478"/>
          <ac:picMkLst>
            <pc:docMk/>
            <pc:sldMk cId="1671816159" sldId="1046"/>
            <ac:picMk id="10" creationId="{22EF462B-98FB-41F4-8372-DA0DB7FF2D9C}"/>
          </ac:picMkLst>
        </pc:picChg>
        <pc:picChg chg="add mod">
          <ac:chgData name="Vanessa Cave" userId="85a1eb4a-cb55-4d80-a819-1dbaa8a63a76" providerId="ADAL" clId="{5722142E-5ADE-4F27-A903-EEF9D2351DB1}" dt="2022-11-18T03:29:09.521" v="14731" actId="164"/>
          <ac:picMkLst>
            <pc:docMk/>
            <pc:sldMk cId="1671816159" sldId="1046"/>
            <ac:picMk id="12" creationId="{5BADAFD1-B237-4774-9C32-92B1A948A9FA}"/>
          </ac:picMkLst>
        </pc:picChg>
        <pc:picChg chg="add mod ord">
          <ac:chgData name="Vanessa Cave" userId="85a1eb4a-cb55-4d80-a819-1dbaa8a63a76" providerId="ADAL" clId="{5722142E-5ADE-4F27-A903-EEF9D2351DB1}" dt="2022-11-18T03:28:30.608" v="14722" actId="164"/>
          <ac:picMkLst>
            <pc:docMk/>
            <pc:sldMk cId="1671816159" sldId="1046"/>
            <ac:picMk id="14" creationId="{1306D91D-1CF1-48A7-A64F-70631D0CACBE}"/>
          </ac:picMkLst>
        </pc:picChg>
        <pc:picChg chg="del">
          <ac:chgData name="Vanessa Cave" userId="85a1eb4a-cb55-4d80-a819-1dbaa8a63a76" providerId="ADAL" clId="{5722142E-5ADE-4F27-A903-EEF9D2351DB1}" dt="2022-11-18T03:18:11.159" v="14461" actId="478"/>
          <ac:picMkLst>
            <pc:docMk/>
            <pc:sldMk cId="1671816159" sldId="1046"/>
            <ac:picMk id="1026" creationId="{85DA52BD-2AFC-44D7-AE22-829D87BB8F13}"/>
          </ac:picMkLst>
        </pc:picChg>
      </pc:sldChg>
      <pc:sldChg chg="addSp delSp modSp add mod addAnim delAnim modAnim modNotesTx">
        <pc:chgData name="Vanessa Cave" userId="85a1eb4a-cb55-4d80-a819-1dbaa8a63a76" providerId="ADAL" clId="{5722142E-5ADE-4F27-A903-EEF9D2351DB1}" dt="2022-11-20T21:53:10.827" v="18485" actId="208"/>
        <pc:sldMkLst>
          <pc:docMk/>
          <pc:sldMk cId="819758688" sldId="1047"/>
        </pc:sldMkLst>
        <pc:spChg chg="del mod">
          <ac:chgData name="Vanessa Cave" userId="85a1eb4a-cb55-4d80-a819-1dbaa8a63a76" providerId="ADAL" clId="{5722142E-5ADE-4F27-A903-EEF9D2351DB1}" dt="2022-11-18T04:35:50.925" v="16896" actId="22"/>
          <ac:spMkLst>
            <pc:docMk/>
            <pc:sldMk cId="819758688" sldId="1047"/>
            <ac:spMk id="3" creationId="{E861C736-8878-4EFD-90C0-94F3654DABF9}"/>
          </ac:spMkLst>
        </pc:spChg>
        <pc:spChg chg="add mod">
          <ac:chgData name="Vanessa Cave" userId="85a1eb4a-cb55-4d80-a819-1dbaa8a63a76" providerId="ADAL" clId="{5722142E-5ADE-4F27-A903-EEF9D2351DB1}" dt="2022-11-18T04:44:51.502" v="17152" actId="1076"/>
          <ac:spMkLst>
            <pc:docMk/>
            <pc:sldMk cId="819758688" sldId="1047"/>
            <ac:spMk id="8" creationId="{DDFD331D-5B41-42B4-947A-D23903030D50}"/>
          </ac:spMkLst>
        </pc:spChg>
        <pc:spChg chg="add del mod">
          <ac:chgData name="Vanessa Cave" userId="85a1eb4a-cb55-4d80-a819-1dbaa8a63a76" providerId="ADAL" clId="{5722142E-5ADE-4F27-A903-EEF9D2351DB1}" dt="2022-11-18T04:37:04.839" v="16905" actId="478"/>
          <ac:spMkLst>
            <pc:docMk/>
            <pc:sldMk cId="819758688" sldId="1047"/>
            <ac:spMk id="9" creationId="{8B608115-2D9B-4062-BA1D-EF373E29BF57}"/>
          </ac:spMkLst>
        </pc:spChg>
        <pc:spChg chg="add mod">
          <ac:chgData name="Vanessa Cave" userId="85a1eb4a-cb55-4d80-a819-1dbaa8a63a76" providerId="ADAL" clId="{5722142E-5ADE-4F27-A903-EEF9D2351DB1}" dt="2022-11-20T21:53:02.266" v="18483" actId="208"/>
          <ac:spMkLst>
            <pc:docMk/>
            <pc:sldMk cId="819758688" sldId="1047"/>
            <ac:spMk id="9" creationId="{D323BE71-CD7B-4A22-A0E0-0614262781C6}"/>
          </ac:spMkLst>
        </pc:spChg>
        <pc:spChg chg="add del mod">
          <ac:chgData name="Vanessa Cave" userId="85a1eb4a-cb55-4d80-a819-1dbaa8a63a76" providerId="ADAL" clId="{5722142E-5ADE-4F27-A903-EEF9D2351DB1}" dt="2022-11-18T04:45:45.046" v="17190" actId="1076"/>
          <ac:spMkLst>
            <pc:docMk/>
            <pc:sldMk cId="819758688" sldId="1047"/>
            <ac:spMk id="10" creationId="{D2635D31-056F-48C3-A4EF-34926ED97F09}"/>
          </ac:spMkLst>
        </pc:spChg>
        <pc:spChg chg="add del mod">
          <ac:chgData name="Vanessa Cave" userId="85a1eb4a-cb55-4d80-a819-1dbaa8a63a76" providerId="ADAL" clId="{5722142E-5ADE-4F27-A903-EEF9D2351DB1}" dt="2022-11-18T04:37:30.875" v="16910"/>
          <ac:spMkLst>
            <pc:docMk/>
            <pc:sldMk cId="819758688" sldId="1047"/>
            <ac:spMk id="11" creationId="{48056D05-68BD-4A19-9D61-895CB991639A}"/>
          </ac:spMkLst>
        </pc:spChg>
        <pc:spChg chg="add mod">
          <ac:chgData name="Vanessa Cave" userId="85a1eb4a-cb55-4d80-a819-1dbaa8a63a76" providerId="ADAL" clId="{5722142E-5ADE-4F27-A903-EEF9D2351DB1}" dt="2022-11-20T21:51:41.921" v="18480" actId="14100"/>
          <ac:spMkLst>
            <pc:docMk/>
            <pc:sldMk cId="819758688" sldId="1047"/>
            <ac:spMk id="11" creationId="{E77A1187-3D08-4A11-9EA7-80DDC14FC230}"/>
          </ac:spMkLst>
        </pc:spChg>
        <pc:spChg chg="add del mod">
          <ac:chgData name="Vanessa Cave" userId="85a1eb4a-cb55-4d80-a819-1dbaa8a63a76" providerId="ADAL" clId="{5722142E-5ADE-4F27-A903-EEF9D2351DB1}" dt="2022-11-18T04:43:10.801" v="17051"/>
          <ac:spMkLst>
            <pc:docMk/>
            <pc:sldMk cId="819758688" sldId="1047"/>
            <ac:spMk id="13" creationId="{9417A977-3624-4D8F-B0D9-BFCC4CDC11DD}"/>
          </ac:spMkLst>
        </pc:spChg>
        <pc:spChg chg="add mod">
          <ac:chgData name="Vanessa Cave" userId="85a1eb4a-cb55-4d80-a819-1dbaa8a63a76" providerId="ADAL" clId="{5722142E-5ADE-4F27-A903-EEF9D2351DB1}" dt="2022-11-20T21:53:10.827" v="18485" actId="208"/>
          <ac:spMkLst>
            <pc:docMk/>
            <pc:sldMk cId="819758688" sldId="1047"/>
            <ac:spMk id="14" creationId="{1631860F-EE12-4877-B671-899223CB681F}"/>
          </ac:spMkLst>
        </pc:spChg>
        <pc:spChg chg="add mod">
          <ac:chgData name="Vanessa Cave" userId="85a1eb4a-cb55-4d80-a819-1dbaa8a63a76" providerId="ADAL" clId="{5722142E-5ADE-4F27-A903-EEF9D2351DB1}" dt="2022-11-18T04:46:38.223" v="17249" actId="20577"/>
          <ac:spMkLst>
            <pc:docMk/>
            <pc:sldMk cId="819758688" sldId="1047"/>
            <ac:spMk id="15" creationId="{E6869496-7267-42B4-AC89-FAE147D2B752}"/>
          </ac:spMkLst>
        </pc:spChg>
        <pc:spChg chg="add mod">
          <ac:chgData name="Vanessa Cave" userId="85a1eb4a-cb55-4d80-a819-1dbaa8a63a76" providerId="ADAL" clId="{5722142E-5ADE-4F27-A903-EEF9D2351DB1}" dt="2022-11-20T21:51:46.409" v="18481" actId="1076"/>
          <ac:spMkLst>
            <pc:docMk/>
            <pc:sldMk cId="819758688" sldId="1047"/>
            <ac:spMk id="16" creationId="{5F36D56C-B460-4B2B-891E-F8BB45A80803}"/>
          </ac:spMkLst>
        </pc:spChg>
        <pc:picChg chg="del">
          <ac:chgData name="Vanessa Cave" userId="85a1eb4a-cb55-4d80-a819-1dbaa8a63a76" providerId="ADAL" clId="{5722142E-5ADE-4F27-A903-EEF9D2351DB1}" dt="2022-11-18T04:34:07.656" v="16895" actId="478"/>
          <ac:picMkLst>
            <pc:docMk/>
            <pc:sldMk cId="819758688" sldId="1047"/>
            <ac:picMk id="4" creationId="{B9E68CE5-9743-41A0-B012-2E83533CE0DF}"/>
          </ac:picMkLst>
        </pc:picChg>
        <pc:picChg chg="del">
          <ac:chgData name="Vanessa Cave" userId="85a1eb4a-cb55-4d80-a819-1dbaa8a63a76" providerId="ADAL" clId="{5722142E-5ADE-4F27-A903-EEF9D2351DB1}" dt="2022-11-18T04:33:31.822" v="16756" actId="478"/>
          <ac:picMkLst>
            <pc:docMk/>
            <pc:sldMk cId="819758688" sldId="1047"/>
            <ac:picMk id="6" creationId="{94B22FED-0BBC-4EAB-987F-41E67FA59E1E}"/>
          </ac:picMkLst>
        </pc:picChg>
        <pc:picChg chg="add mod ord">
          <ac:chgData name="Vanessa Cave" userId="85a1eb4a-cb55-4d80-a819-1dbaa8a63a76" providerId="ADAL" clId="{5722142E-5ADE-4F27-A903-EEF9D2351DB1}" dt="2022-11-18T04:44:06.495" v="17098" actId="1076"/>
          <ac:picMkLst>
            <pc:docMk/>
            <pc:sldMk cId="819758688" sldId="1047"/>
            <ac:picMk id="7" creationId="{292C7832-9062-4F56-8475-C36DF74C4439}"/>
          </ac:picMkLst>
        </pc:picChg>
        <pc:picChg chg="add del mod">
          <ac:chgData name="Vanessa Cave" userId="85a1eb4a-cb55-4d80-a819-1dbaa8a63a76" providerId="ADAL" clId="{5722142E-5ADE-4F27-A903-EEF9D2351DB1}" dt="2022-11-18T04:43:12.553" v="17054"/>
          <ac:picMkLst>
            <pc:docMk/>
            <pc:sldMk cId="819758688" sldId="1047"/>
            <ac:picMk id="12" creationId="{D46A6F4D-2456-4B1A-A6FE-1272BEA049EA}"/>
          </ac:picMkLst>
        </pc:picChg>
      </pc:sldChg>
      <pc:sldChg chg="addSp delSp modSp new mod modNotesTx">
        <pc:chgData name="Vanessa Cave" userId="85a1eb4a-cb55-4d80-a819-1dbaa8a63a76" providerId="ADAL" clId="{5722142E-5ADE-4F27-A903-EEF9D2351DB1}" dt="2022-11-20T23:14:31.242" v="19187" actId="20577"/>
        <pc:sldMkLst>
          <pc:docMk/>
          <pc:sldMk cId="1356957049" sldId="1048"/>
        </pc:sldMkLst>
        <pc:spChg chg="mod">
          <ac:chgData name="Vanessa Cave" userId="85a1eb4a-cb55-4d80-a819-1dbaa8a63a76" providerId="ADAL" clId="{5722142E-5ADE-4F27-A903-EEF9D2351DB1}" dt="2022-11-18T04:49:26.882" v="17420" actId="20577"/>
          <ac:spMkLst>
            <pc:docMk/>
            <pc:sldMk cId="1356957049" sldId="1048"/>
            <ac:spMk id="2" creationId="{58AEB662-E16A-4E17-AFAD-A29B6FCDD73A}"/>
          </ac:spMkLst>
        </pc:spChg>
        <pc:spChg chg="del">
          <ac:chgData name="Vanessa Cave" userId="85a1eb4a-cb55-4d80-a819-1dbaa8a63a76" providerId="ADAL" clId="{5722142E-5ADE-4F27-A903-EEF9D2351DB1}" dt="2022-11-18T04:50:13.908" v="17421" actId="478"/>
          <ac:spMkLst>
            <pc:docMk/>
            <pc:sldMk cId="1356957049" sldId="1048"/>
            <ac:spMk id="3" creationId="{85BB73C7-EF57-42E5-9B5E-A7E1353974C1}"/>
          </ac:spMkLst>
        </pc:spChg>
        <pc:spChg chg="add mod">
          <ac:chgData name="Vanessa Cave" userId="85a1eb4a-cb55-4d80-a819-1dbaa8a63a76" providerId="ADAL" clId="{5722142E-5ADE-4F27-A903-EEF9D2351DB1}" dt="2022-11-18T05:03:51.069" v="17749" actId="14100"/>
          <ac:spMkLst>
            <pc:docMk/>
            <pc:sldMk cId="1356957049" sldId="1048"/>
            <ac:spMk id="10" creationId="{AE20335C-3731-4D40-88CE-0AA04109DE5A}"/>
          </ac:spMkLst>
        </pc:spChg>
        <pc:spChg chg="add mod">
          <ac:chgData name="Vanessa Cave" userId="85a1eb4a-cb55-4d80-a819-1dbaa8a63a76" providerId="ADAL" clId="{5722142E-5ADE-4F27-A903-EEF9D2351DB1}" dt="2022-11-18T04:53:00.301" v="17443" actId="14100"/>
          <ac:spMkLst>
            <pc:docMk/>
            <pc:sldMk cId="1356957049" sldId="1048"/>
            <ac:spMk id="11" creationId="{1AE24BE4-CEE9-4AC1-BB21-CC9DBEDA75C9}"/>
          </ac:spMkLst>
        </pc:spChg>
        <pc:spChg chg="add mod">
          <ac:chgData name="Vanessa Cave" userId="85a1eb4a-cb55-4d80-a819-1dbaa8a63a76" providerId="ADAL" clId="{5722142E-5ADE-4F27-A903-EEF9D2351DB1}" dt="2022-11-18T04:53:38.540" v="17450" actId="1582"/>
          <ac:spMkLst>
            <pc:docMk/>
            <pc:sldMk cId="1356957049" sldId="1048"/>
            <ac:spMk id="12" creationId="{F78D315E-202F-49FA-9E4A-D7E916D4AE5C}"/>
          </ac:spMkLst>
        </pc:spChg>
        <pc:spChg chg="add mod">
          <ac:chgData name="Vanessa Cave" userId="85a1eb4a-cb55-4d80-a819-1dbaa8a63a76" providerId="ADAL" clId="{5722142E-5ADE-4F27-A903-EEF9D2351DB1}" dt="2022-11-18T04:53:48.814" v="17452" actId="1076"/>
          <ac:spMkLst>
            <pc:docMk/>
            <pc:sldMk cId="1356957049" sldId="1048"/>
            <ac:spMk id="13" creationId="{75FCAD69-8DED-4D46-AB85-98C889A33387}"/>
          </ac:spMkLst>
        </pc:spChg>
        <pc:picChg chg="add del mod">
          <ac:chgData name="Vanessa Cave" userId="85a1eb4a-cb55-4d80-a819-1dbaa8a63a76" providerId="ADAL" clId="{5722142E-5ADE-4F27-A903-EEF9D2351DB1}" dt="2022-11-18T04:50:52.442" v="17426" actId="478"/>
          <ac:picMkLst>
            <pc:docMk/>
            <pc:sldMk cId="1356957049" sldId="1048"/>
            <ac:picMk id="5" creationId="{00E42D02-BE17-48B0-A230-3B0AED5E08FA}"/>
          </ac:picMkLst>
        </pc:picChg>
        <pc:picChg chg="add mod">
          <ac:chgData name="Vanessa Cave" userId="85a1eb4a-cb55-4d80-a819-1dbaa8a63a76" providerId="ADAL" clId="{5722142E-5ADE-4F27-A903-EEF9D2351DB1}" dt="2022-11-18T04:51:01.565" v="17429" actId="1076"/>
          <ac:picMkLst>
            <pc:docMk/>
            <pc:sldMk cId="1356957049" sldId="1048"/>
            <ac:picMk id="7" creationId="{AD5B1B64-1067-41D5-BFBA-3F2ECE3D9CE8}"/>
          </ac:picMkLst>
        </pc:picChg>
        <pc:picChg chg="add mod">
          <ac:chgData name="Vanessa Cave" userId="85a1eb4a-cb55-4d80-a819-1dbaa8a63a76" providerId="ADAL" clId="{5722142E-5ADE-4F27-A903-EEF9D2351DB1}" dt="2022-11-18T04:51:57.061" v="17436" actId="1076"/>
          <ac:picMkLst>
            <pc:docMk/>
            <pc:sldMk cId="1356957049" sldId="1048"/>
            <ac:picMk id="9" creationId="{9A85E2A8-548A-4F79-B1B6-C47FC05A3D8F}"/>
          </ac:picMkLst>
        </pc:picChg>
      </pc:sldChg>
    </pc:docChg>
  </pc:docChgLst>
  <pc:docChgLst>
    <pc:chgData name="Guest User" userId="S::urn:spo:anon#e83752e222c171b6f2ea32075ab0180641b8283248a7c8e639f4ff913db54620::" providerId="AD" clId="Web-{59C578E9-5561-B71D-1144-015EB724CD7C}"/>
    <pc:docChg chg="addSld modSld">
      <pc:chgData name="Guest User" userId="S::urn:spo:anon#e83752e222c171b6f2ea32075ab0180641b8283248a7c8e639f4ff913db54620::" providerId="AD" clId="Web-{59C578E9-5561-B71D-1144-015EB724CD7C}" dt="2022-11-16T10:23:06.317" v="294" actId="20577"/>
      <pc:docMkLst>
        <pc:docMk/>
      </pc:docMkLst>
      <pc:sldChg chg="modSp">
        <pc:chgData name="Guest User" userId="S::urn:spo:anon#e83752e222c171b6f2ea32075ab0180641b8283248a7c8e639f4ff913db54620::" providerId="AD" clId="Web-{59C578E9-5561-B71D-1144-015EB724CD7C}" dt="2022-11-16T10:22:54.082" v="286" actId="20577"/>
        <pc:sldMkLst>
          <pc:docMk/>
          <pc:sldMk cId="4091163178" sldId="1027"/>
        </pc:sldMkLst>
        <pc:spChg chg="mod">
          <ac:chgData name="Guest User" userId="S::urn:spo:anon#e83752e222c171b6f2ea32075ab0180641b8283248a7c8e639f4ff913db54620::" providerId="AD" clId="Web-{59C578E9-5561-B71D-1144-015EB724CD7C}" dt="2022-11-16T10:22:54.082" v="286" actId="20577"/>
          <ac:spMkLst>
            <pc:docMk/>
            <pc:sldMk cId="4091163178" sldId="1027"/>
            <ac:spMk id="3" creationId="{31009231-0528-4250-C6BA-D33CC41166FF}"/>
          </ac:spMkLst>
        </pc:spChg>
      </pc:sldChg>
      <pc:sldChg chg="modSp">
        <pc:chgData name="Guest User" userId="S::urn:spo:anon#e83752e222c171b6f2ea32075ab0180641b8283248a7c8e639f4ff913db54620::" providerId="AD" clId="Web-{59C578E9-5561-B71D-1144-015EB724CD7C}" dt="2022-11-16T10:23:06.317" v="294" actId="20577"/>
        <pc:sldMkLst>
          <pc:docMk/>
          <pc:sldMk cId="40760337" sldId="1028"/>
        </pc:sldMkLst>
        <pc:spChg chg="mod">
          <ac:chgData name="Guest User" userId="S::urn:spo:anon#e83752e222c171b6f2ea32075ab0180641b8283248a7c8e639f4ff913db54620::" providerId="AD" clId="Web-{59C578E9-5561-B71D-1144-015EB724CD7C}" dt="2022-11-16T10:23:06.317" v="294" actId="20577"/>
          <ac:spMkLst>
            <pc:docMk/>
            <pc:sldMk cId="40760337" sldId="1028"/>
            <ac:spMk id="3" creationId="{2E1E4CD7-F2A1-4D12-AA54-A50754A4B4F7}"/>
          </ac:spMkLst>
        </pc:spChg>
      </pc:sldChg>
      <pc:sldChg chg="addSp modSp new">
        <pc:chgData name="Guest User" userId="S::urn:spo:anon#e83752e222c171b6f2ea32075ab0180641b8283248a7c8e639f4ff913db54620::" providerId="AD" clId="Web-{59C578E9-5561-B71D-1144-015EB724CD7C}" dt="2022-11-16T10:07:36.555" v="205" actId="14100"/>
        <pc:sldMkLst>
          <pc:docMk/>
          <pc:sldMk cId="93296909" sldId="1039"/>
        </pc:sldMkLst>
        <pc:spChg chg="mod">
          <ac:chgData name="Guest User" userId="S::urn:spo:anon#e83752e222c171b6f2ea32075ab0180641b8283248a7c8e639f4ff913db54620::" providerId="AD" clId="Web-{59C578E9-5561-B71D-1144-015EB724CD7C}" dt="2022-11-16T09:50:01.243" v="21" actId="20577"/>
          <ac:spMkLst>
            <pc:docMk/>
            <pc:sldMk cId="93296909" sldId="1039"/>
            <ac:spMk id="2" creationId="{66742B90-94E0-9A17-634A-B2D18E7B9030}"/>
          </ac:spMkLst>
        </pc:spChg>
        <pc:spChg chg="mod">
          <ac:chgData name="Guest User" userId="S::urn:spo:anon#e83752e222c171b6f2ea32075ab0180641b8283248a7c8e639f4ff913db54620::" providerId="AD" clId="Web-{59C578E9-5561-B71D-1144-015EB724CD7C}" dt="2022-11-16T10:07:36.555" v="205" actId="14100"/>
          <ac:spMkLst>
            <pc:docMk/>
            <pc:sldMk cId="93296909" sldId="1039"/>
            <ac:spMk id="3" creationId="{726FF38B-5A24-0108-5699-B0DA22393F27}"/>
          </ac:spMkLst>
        </pc:spChg>
        <pc:picChg chg="add mod">
          <ac:chgData name="Guest User" userId="S::urn:spo:anon#e83752e222c171b6f2ea32075ab0180641b8283248a7c8e639f4ff913db54620::" providerId="AD" clId="Web-{59C578E9-5561-B71D-1144-015EB724CD7C}" dt="2022-11-16T10:06:05.115" v="184" actId="14100"/>
          <ac:picMkLst>
            <pc:docMk/>
            <pc:sldMk cId="93296909" sldId="1039"/>
            <ac:picMk id="4" creationId="{5FA0748F-9607-38CF-C9EF-89CD9076C36E}"/>
          </ac:picMkLst>
        </pc:picChg>
      </pc:sldChg>
      <pc:sldChg chg="addSp delSp modSp add replId">
        <pc:chgData name="Guest User" userId="S::urn:spo:anon#e83752e222c171b6f2ea32075ab0180641b8283248a7c8e639f4ff913db54620::" providerId="AD" clId="Web-{59C578E9-5561-B71D-1144-015EB724CD7C}" dt="2022-11-16T10:20:21.999" v="260"/>
        <pc:sldMkLst>
          <pc:docMk/>
          <pc:sldMk cId="3830923699" sldId="1040"/>
        </pc:sldMkLst>
        <pc:spChg chg="mod">
          <ac:chgData name="Guest User" userId="S::urn:spo:anon#e83752e222c171b6f2ea32075ab0180641b8283248a7c8e639f4ff913db54620::" providerId="AD" clId="Web-{59C578E9-5561-B71D-1144-015EB724CD7C}" dt="2022-11-16T10:07:11.742" v="203" actId="20577"/>
          <ac:spMkLst>
            <pc:docMk/>
            <pc:sldMk cId="3830923699" sldId="1040"/>
            <ac:spMk id="2" creationId="{66742B90-94E0-9A17-634A-B2D18E7B9030}"/>
          </ac:spMkLst>
        </pc:spChg>
        <pc:spChg chg="mod">
          <ac:chgData name="Guest User" userId="S::urn:spo:anon#e83752e222c171b6f2ea32075ab0180641b8283248a7c8e639f4ff913db54620::" providerId="AD" clId="Web-{59C578E9-5561-B71D-1144-015EB724CD7C}" dt="2022-11-16T10:19:25.295" v="253" actId="20577"/>
          <ac:spMkLst>
            <pc:docMk/>
            <pc:sldMk cId="3830923699" sldId="1040"/>
            <ac:spMk id="3" creationId="{726FF38B-5A24-0108-5699-B0DA22393F27}"/>
          </ac:spMkLst>
        </pc:spChg>
        <pc:picChg chg="del">
          <ac:chgData name="Guest User" userId="S::urn:spo:anon#e83752e222c171b6f2ea32075ab0180641b8283248a7c8e639f4ff913db54620::" providerId="AD" clId="Web-{59C578E9-5561-B71D-1144-015EB724CD7C}" dt="2022-11-16T10:08:37.698" v="206"/>
          <ac:picMkLst>
            <pc:docMk/>
            <pc:sldMk cId="3830923699" sldId="1040"/>
            <ac:picMk id="4" creationId="{5FA0748F-9607-38CF-C9EF-89CD9076C36E}"/>
          </ac:picMkLst>
        </pc:picChg>
        <pc:picChg chg="add mod modCrop">
          <ac:chgData name="Guest User" userId="S::urn:spo:anon#e83752e222c171b6f2ea32075ab0180641b8283248a7c8e639f4ff913db54620::" providerId="AD" clId="Web-{59C578E9-5561-B71D-1144-015EB724CD7C}" dt="2022-11-16T10:20:21.999" v="260"/>
          <ac:picMkLst>
            <pc:docMk/>
            <pc:sldMk cId="3830923699" sldId="1040"/>
            <ac:picMk id="5" creationId="{A66BB33F-FF1A-4FFB-A502-5EB764DBB52D}"/>
          </ac:picMkLst>
        </pc:picChg>
      </pc:sldChg>
    </pc:docChg>
  </pc:docChgLst>
  <pc:docChgLst>
    <pc:chgData name="Guest User" userId="S::urn:spo:anon#e83752e222c171b6f2ea32075ab0180641b8283248a7c8e639f4ff913db54620::" providerId="AD" clId="Web-{9564F3AC-8D86-4973-4438-6F66CAFB2D9C}"/>
    <pc:docChg chg="addSld modSld sldOrd">
      <pc:chgData name="Guest User" userId="S::urn:spo:anon#e83752e222c171b6f2ea32075ab0180641b8283248a7c8e639f4ff913db54620::" providerId="AD" clId="Web-{9564F3AC-8D86-4973-4438-6F66CAFB2D9C}" dt="2022-11-15T03:58:52.652" v="1401" actId="20577"/>
      <pc:docMkLst>
        <pc:docMk/>
      </pc:docMkLst>
      <pc:sldChg chg="delAnim">
        <pc:chgData name="Guest User" userId="S::urn:spo:anon#e83752e222c171b6f2ea32075ab0180641b8283248a7c8e639f4ff913db54620::" providerId="AD" clId="Web-{9564F3AC-8D86-4973-4438-6F66CAFB2D9C}" dt="2022-11-15T02:36:28.608" v="588"/>
        <pc:sldMkLst>
          <pc:docMk/>
          <pc:sldMk cId="2714054378" sldId="990"/>
        </pc:sldMkLst>
      </pc:sldChg>
      <pc:sldChg chg="delAnim">
        <pc:chgData name="Guest User" userId="S::urn:spo:anon#e83752e222c171b6f2ea32075ab0180641b8283248a7c8e639f4ff913db54620::" providerId="AD" clId="Web-{9564F3AC-8D86-4973-4438-6F66CAFB2D9C}" dt="2022-11-15T02:36:38.765" v="589"/>
        <pc:sldMkLst>
          <pc:docMk/>
          <pc:sldMk cId="3468057062" sldId="991"/>
        </pc:sldMkLst>
      </pc:sldChg>
      <pc:sldChg chg="delAnim">
        <pc:chgData name="Guest User" userId="S::urn:spo:anon#e83752e222c171b6f2ea32075ab0180641b8283248a7c8e639f4ff913db54620::" providerId="AD" clId="Web-{9564F3AC-8D86-4973-4438-6F66CAFB2D9C}" dt="2022-11-15T02:36:46.610" v="590"/>
        <pc:sldMkLst>
          <pc:docMk/>
          <pc:sldMk cId="1238459672" sldId="992"/>
        </pc:sldMkLst>
      </pc:sldChg>
      <pc:sldChg chg="delAnim">
        <pc:chgData name="Guest User" userId="S::urn:spo:anon#e83752e222c171b6f2ea32075ab0180641b8283248a7c8e639f4ff913db54620::" providerId="AD" clId="Web-{9564F3AC-8D86-4973-4438-6F66CAFB2D9C}" dt="2022-11-15T02:36:57.845" v="591"/>
        <pc:sldMkLst>
          <pc:docMk/>
          <pc:sldMk cId="3751888320" sldId="993"/>
        </pc:sldMkLst>
      </pc:sldChg>
      <pc:sldChg chg="delAnim">
        <pc:chgData name="Guest User" userId="S::urn:spo:anon#e83752e222c171b6f2ea32075ab0180641b8283248a7c8e639f4ff913db54620::" providerId="AD" clId="Web-{9564F3AC-8D86-4973-4438-6F66CAFB2D9C}" dt="2022-11-15T02:37:13.658" v="592"/>
        <pc:sldMkLst>
          <pc:docMk/>
          <pc:sldMk cId="2103419124" sldId="994"/>
        </pc:sldMkLst>
      </pc:sldChg>
      <pc:sldChg chg="delAnim">
        <pc:chgData name="Guest User" userId="S::urn:spo:anon#e83752e222c171b6f2ea32075ab0180641b8283248a7c8e639f4ff913db54620::" providerId="AD" clId="Web-{9564F3AC-8D86-4973-4438-6F66CAFB2D9C}" dt="2022-11-15T02:37:54.192" v="593"/>
        <pc:sldMkLst>
          <pc:docMk/>
          <pc:sldMk cId="1764862363" sldId="997"/>
        </pc:sldMkLst>
      </pc:sldChg>
      <pc:sldChg chg="modSp new">
        <pc:chgData name="Guest User" userId="S::urn:spo:anon#e83752e222c171b6f2ea32075ab0180641b8283248a7c8e639f4ff913db54620::" providerId="AD" clId="Web-{9564F3AC-8D86-4973-4438-6F66CAFB2D9C}" dt="2022-11-15T00:52:51.254" v="272" actId="20577"/>
        <pc:sldMkLst>
          <pc:docMk/>
          <pc:sldMk cId="2680381186" sldId="1012"/>
        </pc:sldMkLst>
        <pc:spChg chg="mod">
          <ac:chgData name="Guest User" userId="S::urn:spo:anon#e83752e222c171b6f2ea32075ab0180641b8283248a7c8e639f4ff913db54620::" providerId="AD" clId="Web-{9564F3AC-8D86-4973-4438-6F66CAFB2D9C}" dt="2022-11-15T00:49:03.399" v="20" actId="20577"/>
          <ac:spMkLst>
            <pc:docMk/>
            <pc:sldMk cId="2680381186" sldId="1012"/>
            <ac:spMk id="2" creationId="{71AB26C3-0D94-F9AD-C4C5-36EC4C52437C}"/>
          </ac:spMkLst>
        </pc:spChg>
        <pc:spChg chg="mod">
          <ac:chgData name="Guest User" userId="S::urn:spo:anon#e83752e222c171b6f2ea32075ab0180641b8283248a7c8e639f4ff913db54620::" providerId="AD" clId="Web-{9564F3AC-8D86-4973-4438-6F66CAFB2D9C}" dt="2022-11-15T00:52:51.254" v="272" actId="20577"/>
          <ac:spMkLst>
            <pc:docMk/>
            <pc:sldMk cId="2680381186" sldId="1012"/>
            <ac:spMk id="3" creationId="{A570AA03-444D-FCB6-99F3-4A6CCB5CCB28}"/>
          </ac:spMkLst>
        </pc:spChg>
      </pc:sldChg>
      <pc:sldChg chg="addSp delSp modSp new">
        <pc:chgData name="Guest User" userId="S::urn:spo:anon#e83752e222c171b6f2ea32075ab0180641b8283248a7c8e639f4ff913db54620::" providerId="AD" clId="Web-{9564F3AC-8D86-4973-4438-6F66CAFB2D9C}" dt="2022-11-15T00:56:28.776" v="292" actId="1076"/>
        <pc:sldMkLst>
          <pc:docMk/>
          <pc:sldMk cId="2623796816" sldId="1013"/>
        </pc:sldMkLst>
        <pc:spChg chg="mod">
          <ac:chgData name="Guest User" userId="S::urn:spo:anon#e83752e222c171b6f2ea32075ab0180641b8283248a7c8e639f4ff913db54620::" providerId="AD" clId="Web-{9564F3AC-8D86-4973-4438-6F66CAFB2D9C}" dt="2022-11-15T00:53:01.410" v="283" actId="20577"/>
          <ac:spMkLst>
            <pc:docMk/>
            <pc:sldMk cId="2623796816" sldId="1013"/>
            <ac:spMk id="2" creationId="{F32FB175-99D0-87F4-6DC6-26B1E2E2F5C0}"/>
          </ac:spMkLst>
        </pc:spChg>
        <pc:spChg chg="del">
          <ac:chgData name="Guest User" userId="S::urn:spo:anon#e83752e222c171b6f2ea32075ab0180641b8283248a7c8e639f4ff913db54620::" providerId="AD" clId="Web-{9564F3AC-8D86-4973-4438-6F66CAFB2D9C}" dt="2022-11-15T00:54:58.320" v="284"/>
          <ac:spMkLst>
            <pc:docMk/>
            <pc:sldMk cId="2623796816" sldId="1013"/>
            <ac:spMk id="3" creationId="{E11C4FAE-AD53-1974-C7D7-19DBA564B8ED}"/>
          </ac:spMkLst>
        </pc:spChg>
        <pc:picChg chg="add mod">
          <ac:chgData name="Guest User" userId="S::urn:spo:anon#e83752e222c171b6f2ea32075ab0180641b8283248a7c8e639f4ff913db54620::" providerId="AD" clId="Web-{9564F3AC-8D86-4973-4438-6F66CAFB2D9C}" dt="2022-11-15T00:55:05.852" v="286" actId="1076"/>
          <ac:picMkLst>
            <pc:docMk/>
            <pc:sldMk cId="2623796816" sldId="1013"/>
            <ac:picMk id="4" creationId="{9466D309-0C3D-0840-8CB3-716C970851C2}"/>
          </ac:picMkLst>
        </pc:picChg>
        <pc:picChg chg="add mod">
          <ac:chgData name="Guest User" userId="S::urn:spo:anon#e83752e222c171b6f2ea32075ab0180641b8283248a7c8e639f4ff913db54620::" providerId="AD" clId="Web-{9564F3AC-8D86-4973-4438-6F66CAFB2D9C}" dt="2022-11-15T00:55:30.227" v="288" actId="1076"/>
          <ac:picMkLst>
            <pc:docMk/>
            <pc:sldMk cId="2623796816" sldId="1013"/>
            <ac:picMk id="5" creationId="{7093A8D6-091E-36A4-F97F-994AB6923AF9}"/>
          </ac:picMkLst>
        </pc:picChg>
        <pc:picChg chg="add mod">
          <ac:chgData name="Guest User" userId="S::urn:spo:anon#e83752e222c171b6f2ea32075ab0180641b8283248a7c8e639f4ff913db54620::" providerId="AD" clId="Web-{9564F3AC-8D86-4973-4438-6F66CAFB2D9C}" dt="2022-11-15T00:56:28.776" v="292" actId="1076"/>
          <ac:picMkLst>
            <pc:docMk/>
            <pc:sldMk cId="2623796816" sldId="1013"/>
            <ac:picMk id="6" creationId="{DD10B14F-B8C6-D870-A5A9-FCBE1C565A8A}"/>
          </ac:picMkLst>
        </pc:picChg>
      </pc:sldChg>
      <pc:sldChg chg="addSp delSp modSp new">
        <pc:chgData name="Guest User" userId="S::urn:spo:anon#e83752e222c171b6f2ea32075ab0180641b8283248a7c8e639f4ff913db54620::" providerId="AD" clId="Web-{9564F3AC-8D86-4973-4438-6F66CAFB2D9C}" dt="2022-11-15T00:58:27.878" v="312" actId="14100"/>
        <pc:sldMkLst>
          <pc:docMk/>
          <pc:sldMk cId="2502229094" sldId="1015"/>
        </pc:sldMkLst>
        <pc:spChg chg="mod">
          <ac:chgData name="Guest User" userId="S::urn:spo:anon#e83752e222c171b6f2ea32075ab0180641b8283248a7c8e639f4ff913db54620::" providerId="AD" clId="Web-{9564F3AC-8D86-4973-4438-6F66CAFB2D9C}" dt="2022-11-15T00:57:11.689" v="308" actId="20577"/>
          <ac:spMkLst>
            <pc:docMk/>
            <pc:sldMk cId="2502229094" sldId="1015"/>
            <ac:spMk id="2" creationId="{F61AC8B9-AF35-13F3-DB7B-47969111BDA2}"/>
          </ac:spMkLst>
        </pc:spChg>
        <pc:spChg chg="del">
          <ac:chgData name="Guest User" userId="S::urn:spo:anon#e83752e222c171b6f2ea32075ab0180641b8283248a7c8e639f4ff913db54620::" providerId="AD" clId="Web-{9564F3AC-8D86-4973-4438-6F66CAFB2D9C}" dt="2022-11-15T00:57:16.439" v="309"/>
          <ac:spMkLst>
            <pc:docMk/>
            <pc:sldMk cId="2502229094" sldId="1015"/>
            <ac:spMk id="3" creationId="{55B91D51-E55D-3DC8-91C4-1C69488EE391}"/>
          </ac:spMkLst>
        </pc:spChg>
        <pc:picChg chg="add mod">
          <ac:chgData name="Guest User" userId="S::urn:spo:anon#e83752e222c171b6f2ea32075ab0180641b8283248a7c8e639f4ff913db54620::" providerId="AD" clId="Web-{9564F3AC-8D86-4973-4438-6F66CAFB2D9C}" dt="2022-11-15T00:58:27.878" v="312" actId="14100"/>
          <ac:picMkLst>
            <pc:docMk/>
            <pc:sldMk cId="2502229094" sldId="1015"/>
            <ac:picMk id="4" creationId="{1DCED5F9-C6D8-25F8-7772-9970B1CBAE17}"/>
          </ac:picMkLst>
        </pc:picChg>
      </pc:sldChg>
      <pc:sldChg chg="addSp delSp modSp add replId">
        <pc:chgData name="Guest User" userId="S::urn:spo:anon#e83752e222c171b6f2ea32075ab0180641b8283248a7c8e639f4ff913db54620::" providerId="AD" clId="Web-{9564F3AC-8D86-4973-4438-6F66CAFB2D9C}" dt="2022-11-15T01:02:51.886" v="321" actId="14100"/>
        <pc:sldMkLst>
          <pc:docMk/>
          <pc:sldMk cId="3343679735" sldId="1016"/>
        </pc:sldMkLst>
        <pc:picChg chg="add del mod">
          <ac:chgData name="Guest User" userId="S::urn:spo:anon#e83752e222c171b6f2ea32075ab0180641b8283248a7c8e639f4ff913db54620::" providerId="AD" clId="Web-{9564F3AC-8D86-4973-4438-6F66CAFB2D9C}" dt="2022-11-15T01:02:37.104" v="318"/>
          <ac:picMkLst>
            <pc:docMk/>
            <pc:sldMk cId="3343679735" sldId="1016"/>
            <ac:picMk id="3" creationId="{D0DB8193-5DA1-0977-4B54-9AECAB73DFD9}"/>
          </ac:picMkLst>
        </pc:picChg>
        <pc:picChg chg="del">
          <ac:chgData name="Guest User" userId="S::urn:spo:anon#e83752e222c171b6f2ea32075ab0180641b8283248a7c8e639f4ff913db54620::" providerId="AD" clId="Web-{9564F3AC-8D86-4973-4438-6F66CAFB2D9C}" dt="2022-11-15T01:00:32.226" v="314"/>
          <ac:picMkLst>
            <pc:docMk/>
            <pc:sldMk cId="3343679735" sldId="1016"/>
            <ac:picMk id="4" creationId="{1DCED5F9-C6D8-25F8-7772-9970B1CBAE17}"/>
          </ac:picMkLst>
        </pc:picChg>
        <pc:picChg chg="add mod">
          <ac:chgData name="Guest User" userId="S::urn:spo:anon#e83752e222c171b6f2ea32075ab0180641b8283248a7c8e639f4ff913db54620::" providerId="AD" clId="Web-{9564F3AC-8D86-4973-4438-6F66CAFB2D9C}" dt="2022-11-15T01:02:51.886" v="321" actId="14100"/>
          <ac:picMkLst>
            <pc:docMk/>
            <pc:sldMk cId="3343679735" sldId="1016"/>
            <ac:picMk id="5" creationId="{554B1F71-0FBC-6E34-F403-9791CFBE8E9A}"/>
          </ac:picMkLst>
        </pc:picChg>
      </pc:sldChg>
      <pc:sldChg chg="addSp delSp modSp new">
        <pc:chgData name="Guest User" userId="S::urn:spo:anon#e83752e222c171b6f2ea32075ab0180641b8283248a7c8e639f4ff913db54620::" providerId="AD" clId="Web-{9564F3AC-8D86-4973-4438-6F66CAFB2D9C}" dt="2022-11-15T01:07:07.502" v="362" actId="20577"/>
        <pc:sldMkLst>
          <pc:docMk/>
          <pc:sldMk cId="4088429434" sldId="1017"/>
        </pc:sldMkLst>
        <pc:spChg chg="mod">
          <ac:chgData name="Guest User" userId="S::urn:spo:anon#e83752e222c171b6f2ea32075ab0180641b8283248a7c8e639f4ff913db54620::" providerId="AD" clId="Web-{9564F3AC-8D86-4973-4438-6F66CAFB2D9C}" dt="2022-11-15T01:07:07.502" v="362" actId="20577"/>
          <ac:spMkLst>
            <pc:docMk/>
            <pc:sldMk cId="4088429434" sldId="1017"/>
            <ac:spMk id="2" creationId="{598ECF3B-891B-30F6-028A-36747417BD1B}"/>
          </ac:spMkLst>
        </pc:spChg>
        <pc:spChg chg="del">
          <ac:chgData name="Guest User" userId="S::urn:spo:anon#e83752e222c171b6f2ea32075ab0180641b8283248a7c8e639f4ff913db54620::" providerId="AD" clId="Web-{9564F3AC-8D86-4973-4438-6F66CAFB2D9C}" dt="2022-11-15T01:05:12.874" v="354"/>
          <ac:spMkLst>
            <pc:docMk/>
            <pc:sldMk cId="4088429434" sldId="1017"/>
            <ac:spMk id="3" creationId="{D5E3E045-B438-65F9-CEDA-A2FA8C1E7391}"/>
          </ac:spMkLst>
        </pc:spChg>
        <pc:picChg chg="add del mod">
          <ac:chgData name="Guest User" userId="S::urn:spo:anon#e83752e222c171b6f2ea32075ab0180641b8283248a7c8e639f4ff913db54620::" providerId="AD" clId="Web-{9564F3AC-8D86-4973-4438-6F66CAFB2D9C}" dt="2022-11-15T01:05:58.563" v="358"/>
          <ac:picMkLst>
            <pc:docMk/>
            <pc:sldMk cId="4088429434" sldId="1017"/>
            <ac:picMk id="4" creationId="{6310270E-BA58-1D13-F2DF-8E922632417A}"/>
          </ac:picMkLst>
        </pc:picChg>
        <pc:picChg chg="add mod">
          <ac:chgData name="Guest User" userId="S::urn:spo:anon#e83752e222c171b6f2ea32075ab0180641b8283248a7c8e639f4ff913db54620::" providerId="AD" clId="Web-{9564F3AC-8D86-4973-4438-6F66CAFB2D9C}" dt="2022-11-15T01:06:57.361" v="361" actId="14100"/>
          <ac:picMkLst>
            <pc:docMk/>
            <pc:sldMk cId="4088429434" sldId="1017"/>
            <ac:picMk id="5" creationId="{9839088A-FD0B-790C-0279-563F04E31A33}"/>
          </ac:picMkLst>
        </pc:picChg>
      </pc:sldChg>
      <pc:sldChg chg="addSp delSp modSp add replId">
        <pc:chgData name="Guest User" userId="S::urn:spo:anon#e83752e222c171b6f2ea32075ab0180641b8283248a7c8e639f4ff913db54620::" providerId="AD" clId="Web-{9564F3AC-8D86-4973-4438-6F66CAFB2D9C}" dt="2022-11-15T01:09:57.413" v="374" actId="1076"/>
        <pc:sldMkLst>
          <pc:docMk/>
          <pc:sldMk cId="917651364" sldId="1018"/>
        </pc:sldMkLst>
        <pc:spChg chg="mod">
          <ac:chgData name="Guest User" userId="S::urn:spo:anon#e83752e222c171b6f2ea32075ab0180641b8283248a7c8e639f4ff913db54620::" providerId="AD" clId="Web-{9564F3AC-8D86-4973-4438-6F66CAFB2D9C}" dt="2022-11-15T01:07:46.035" v="366" actId="20577"/>
          <ac:spMkLst>
            <pc:docMk/>
            <pc:sldMk cId="917651364" sldId="1018"/>
            <ac:spMk id="2" creationId="{598ECF3B-891B-30F6-028A-36747417BD1B}"/>
          </ac:spMkLst>
        </pc:spChg>
        <pc:picChg chg="add mod">
          <ac:chgData name="Guest User" userId="S::urn:spo:anon#e83752e222c171b6f2ea32075ab0180641b8283248a7c8e639f4ff913db54620::" providerId="AD" clId="Web-{9564F3AC-8D86-4973-4438-6F66CAFB2D9C}" dt="2022-11-15T01:08:51.724" v="370" actId="14100"/>
          <ac:picMkLst>
            <pc:docMk/>
            <pc:sldMk cId="917651364" sldId="1018"/>
            <ac:picMk id="3" creationId="{AA333739-645F-6158-6B75-DDA685688F73}"/>
          </ac:picMkLst>
        </pc:picChg>
        <pc:picChg chg="add mod">
          <ac:chgData name="Guest User" userId="S::urn:spo:anon#e83752e222c171b6f2ea32075ab0180641b8283248a7c8e639f4ff913db54620::" providerId="AD" clId="Web-{9564F3AC-8D86-4973-4438-6F66CAFB2D9C}" dt="2022-11-15T01:09:57.413" v="374" actId="1076"/>
          <ac:picMkLst>
            <pc:docMk/>
            <pc:sldMk cId="917651364" sldId="1018"/>
            <ac:picMk id="4" creationId="{B962BF85-9068-02A8-F526-8AEFFA17D382}"/>
          </ac:picMkLst>
        </pc:picChg>
        <pc:picChg chg="del">
          <ac:chgData name="Guest User" userId="S::urn:spo:anon#e83752e222c171b6f2ea32075ab0180641b8283248a7c8e639f4ff913db54620::" providerId="AD" clId="Web-{9564F3AC-8D86-4973-4438-6F66CAFB2D9C}" dt="2022-11-15T01:07:47.253" v="367"/>
          <ac:picMkLst>
            <pc:docMk/>
            <pc:sldMk cId="917651364" sldId="1018"/>
            <ac:picMk id="5" creationId="{9839088A-FD0B-790C-0279-563F04E31A33}"/>
          </ac:picMkLst>
        </pc:picChg>
      </pc:sldChg>
      <pc:sldChg chg="addSp modSp new ord">
        <pc:chgData name="Guest User" userId="S::urn:spo:anon#e83752e222c171b6f2ea32075ab0180641b8283248a7c8e639f4ff913db54620::" providerId="AD" clId="Web-{9564F3AC-8D86-4973-4438-6F66CAFB2D9C}" dt="2022-11-15T02:40:21.283" v="596"/>
        <pc:sldMkLst>
          <pc:docMk/>
          <pc:sldMk cId="1344617659" sldId="1019"/>
        </pc:sldMkLst>
        <pc:spChg chg="mod">
          <ac:chgData name="Guest User" userId="S::urn:spo:anon#e83752e222c171b6f2ea32075ab0180641b8283248a7c8e639f4ff913db54620::" providerId="AD" clId="Web-{9564F3AC-8D86-4973-4438-6F66CAFB2D9C}" dt="2022-11-15T01:18:11.195" v="396" actId="20577"/>
          <ac:spMkLst>
            <pc:docMk/>
            <pc:sldMk cId="1344617659" sldId="1019"/>
            <ac:spMk id="2" creationId="{2E0F1823-3771-B3C0-C771-BDE855FFF8CD}"/>
          </ac:spMkLst>
        </pc:spChg>
        <pc:spChg chg="mod">
          <ac:chgData name="Guest User" userId="S::urn:spo:anon#e83752e222c171b6f2ea32075ab0180641b8283248a7c8e639f4ff913db54620::" providerId="AD" clId="Web-{9564F3AC-8D86-4973-4438-6F66CAFB2D9C}" dt="2022-11-15T01:23:03.414" v="575" actId="20577"/>
          <ac:spMkLst>
            <pc:docMk/>
            <pc:sldMk cId="1344617659" sldId="1019"/>
            <ac:spMk id="3" creationId="{D251F645-004A-3DCE-7528-2BE535F010FA}"/>
          </ac:spMkLst>
        </pc:spChg>
        <pc:picChg chg="add mod">
          <ac:chgData name="Guest User" userId="S::urn:spo:anon#e83752e222c171b6f2ea32075ab0180641b8283248a7c8e639f4ff913db54620::" providerId="AD" clId="Web-{9564F3AC-8D86-4973-4438-6F66CAFB2D9C}" dt="2022-11-15T01:20:51.613" v="557" actId="14100"/>
          <ac:picMkLst>
            <pc:docMk/>
            <pc:sldMk cId="1344617659" sldId="1019"/>
            <ac:picMk id="4" creationId="{FFFF8817-2090-2E10-D5EA-EDAB37598F0F}"/>
          </ac:picMkLst>
        </pc:picChg>
        <pc:picChg chg="add mod">
          <ac:chgData name="Guest User" userId="S::urn:spo:anon#e83752e222c171b6f2ea32075ab0180641b8283248a7c8e639f4ff913db54620::" providerId="AD" clId="Web-{9564F3AC-8D86-4973-4438-6F66CAFB2D9C}" dt="2022-11-15T01:22:22.413" v="565" actId="1076"/>
          <ac:picMkLst>
            <pc:docMk/>
            <pc:sldMk cId="1344617659" sldId="1019"/>
            <ac:picMk id="5" creationId="{30B2F862-8F24-76C3-583F-75F593C6B4F1}"/>
          </ac:picMkLst>
        </pc:picChg>
      </pc:sldChg>
      <pc:sldChg chg="addSp delSp modSp add ord replId">
        <pc:chgData name="Guest User" userId="S::urn:spo:anon#e83752e222c171b6f2ea32075ab0180641b8283248a7c8e639f4ff913db54620::" providerId="AD" clId="Web-{9564F3AC-8D86-4973-4438-6F66CAFB2D9C}" dt="2022-11-15T02:40:18.611" v="595"/>
        <pc:sldMkLst>
          <pc:docMk/>
          <pc:sldMk cId="3508453273" sldId="1020"/>
        </pc:sldMkLst>
        <pc:spChg chg="del">
          <ac:chgData name="Guest User" userId="S::urn:spo:anon#e83752e222c171b6f2ea32075ab0180641b8283248a7c8e639f4ff913db54620::" providerId="AD" clId="Web-{9564F3AC-8D86-4973-4438-6F66CAFB2D9C}" dt="2022-11-15T01:23:12.664" v="577"/>
          <ac:spMkLst>
            <pc:docMk/>
            <pc:sldMk cId="3508453273" sldId="1020"/>
            <ac:spMk id="3" creationId="{D251F645-004A-3DCE-7528-2BE535F010FA}"/>
          </ac:spMkLst>
        </pc:spChg>
        <pc:spChg chg="add del mod">
          <ac:chgData name="Guest User" userId="S::urn:spo:anon#e83752e222c171b6f2ea32075ab0180641b8283248a7c8e639f4ff913db54620::" providerId="AD" clId="Web-{9564F3AC-8D86-4973-4438-6F66CAFB2D9C}" dt="2022-11-15T01:23:20.602" v="578"/>
          <ac:spMkLst>
            <pc:docMk/>
            <pc:sldMk cId="3508453273" sldId="1020"/>
            <ac:spMk id="7" creationId="{9796E421-5F8C-AA51-0576-07A94F88860F}"/>
          </ac:spMkLst>
        </pc:spChg>
        <pc:picChg chg="del">
          <ac:chgData name="Guest User" userId="S::urn:spo:anon#e83752e222c171b6f2ea32075ab0180641b8283248a7c8e639f4ff913db54620::" providerId="AD" clId="Web-{9564F3AC-8D86-4973-4438-6F66CAFB2D9C}" dt="2022-11-15T01:23:25.539" v="580"/>
          <ac:picMkLst>
            <pc:docMk/>
            <pc:sldMk cId="3508453273" sldId="1020"/>
            <ac:picMk id="4" creationId="{FFFF8817-2090-2E10-D5EA-EDAB37598F0F}"/>
          </ac:picMkLst>
        </pc:picChg>
        <pc:picChg chg="del">
          <ac:chgData name="Guest User" userId="S::urn:spo:anon#e83752e222c171b6f2ea32075ab0180641b8283248a7c8e639f4ff913db54620::" providerId="AD" clId="Web-{9564F3AC-8D86-4973-4438-6F66CAFB2D9C}" dt="2022-11-15T01:23:22.868" v="579"/>
          <ac:picMkLst>
            <pc:docMk/>
            <pc:sldMk cId="3508453273" sldId="1020"/>
            <ac:picMk id="5" creationId="{30B2F862-8F24-76C3-583F-75F593C6B4F1}"/>
          </ac:picMkLst>
        </pc:picChg>
        <pc:picChg chg="add mod">
          <ac:chgData name="Guest User" userId="S::urn:spo:anon#e83752e222c171b6f2ea32075ab0180641b8283248a7c8e639f4ff913db54620::" providerId="AD" clId="Web-{9564F3AC-8D86-4973-4438-6F66CAFB2D9C}" dt="2022-11-15T01:24:04.932" v="583" actId="14100"/>
          <ac:picMkLst>
            <pc:docMk/>
            <pc:sldMk cId="3508453273" sldId="1020"/>
            <ac:picMk id="8" creationId="{F3ABBCB4-7774-8E39-1A7B-C9EA169384D0}"/>
          </ac:picMkLst>
        </pc:picChg>
        <pc:picChg chg="add mod">
          <ac:chgData name="Guest User" userId="S::urn:spo:anon#e83752e222c171b6f2ea32075ab0180641b8283248a7c8e639f4ff913db54620::" providerId="AD" clId="Web-{9564F3AC-8D86-4973-4438-6F66CAFB2D9C}" dt="2022-11-15T01:24:40.636" v="587" actId="1076"/>
          <ac:picMkLst>
            <pc:docMk/>
            <pc:sldMk cId="3508453273" sldId="1020"/>
            <ac:picMk id="9" creationId="{E3DA1613-E86B-3BB9-CE4E-EB6A67298323}"/>
          </ac:picMkLst>
        </pc:picChg>
      </pc:sldChg>
      <pc:sldChg chg="addSp modSp new">
        <pc:chgData name="Guest User" userId="S::urn:spo:anon#e83752e222c171b6f2ea32075ab0180641b8283248a7c8e639f4ff913db54620::" providerId="AD" clId="Web-{9564F3AC-8D86-4973-4438-6F66CAFB2D9C}" dt="2022-11-15T02:48:13.244" v="706" actId="14100"/>
        <pc:sldMkLst>
          <pc:docMk/>
          <pc:sldMk cId="1931134559" sldId="1021"/>
        </pc:sldMkLst>
        <pc:spChg chg="mod">
          <ac:chgData name="Guest User" userId="S::urn:spo:anon#e83752e222c171b6f2ea32075ab0180641b8283248a7c8e639f4ff913db54620::" providerId="AD" clId="Web-{9564F3AC-8D86-4973-4438-6F66CAFB2D9C}" dt="2022-11-15T02:42:05.009" v="608" actId="20577"/>
          <ac:spMkLst>
            <pc:docMk/>
            <pc:sldMk cId="1931134559" sldId="1021"/>
            <ac:spMk id="2" creationId="{E21C72AB-6903-74CC-FADC-3739D0E293C4}"/>
          </ac:spMkLst>
        </pc:spChg>
        <pc:spChg chg="mod">
          <ac:chgData name="Guest User" userId="S::urn:spo:anon#e83752e222c171b6f2ea32075ab0180641b8283248a7c8e639f4ff913db54620::" providerId="AD" clId="Web-{9564F3AC-8D86-4973-4438-6F66CAFB2D9C}" dt="2022-11-15T02:48:03.024" v="704" actId="14100"/>
          <ac:spMkLst>
            <pc:docMk/>
            <pc:sldMk cId="1931134559" sldId="1021"/>
            <ac:spMk id="3" creationId="{A4C7E330-C198-A85F-4DE1-048872694DE1}"/>
          </ac:spMkLst>
        </pc:spChg>
        <pc:picChg chg="add mod">
          <ac:chgData name="Guest User" userId="S::urn:spo:anon#e83752e222c171b6f2ea32075ab0180641b8283248a7c8e639f4ff913db54620::" providerId="AD" clId="Web-{9564F3AC-8D86-4973-4438-6F66CAFB2D9C}" dt="2022-11-15T02:48:13.244" v="706" actId="14100"/>
          <ac:picMkLst>
            <pc:docMk/>
            <pc:sldMk cId="1931134559" sldId="1021"/>
            <ac:picMk id="4" creationId="{414382F7-7A47-CF36-06F9-9DBCBD78451E}"/>
          </ac:picMkLst>
        </pc:picChg>
      </pc:sldChg>
      <pc:sldChg chg="addSp delSp modSp add replId">
        <pc:chgData name="Guest User" userId="S::urn:spo:anon#e83752e222c171b6f2ea32075ab0180641b8283248a7c8e639f4ff913db54620::" providerId="AD" clId="Web-{9564F3AC-8D86-4973-4438-6F66CAFB2D9C}" dt="2022-11-15T03:01:24.905" v="732" actId="14100"/>
        <pc:sldMkLst>
          <pc:docMk/>
          <pc:sldMk cId="1424003883" sldId="1022"/>
        </pc:sldMkLst>
        <pc:spChg chg="del">
          <ac:chgData name="Guest User" userId="S::urn:spo:anon#e83752e222c171b6f2ea32075ab0180641b8283248a7c8e639f4ff913db54620::" providerId="AD" clId="Web-{9564F3AC-8D86-4973-4438-6F66CAFB2D9C}" dt="2022-11-15T02:54:49.739" v="708"/>
          <ac:spMkLst>
            <pc:docMk/>
            <pc:sldMk cId="1424003883" sldId="1022"/>
            <ac:spMk id="3" creationId="{A4C7E330-C198-A85F-4DE1-048872694DE1}"/>
          </ac:spMkLst>
        </pc:spChg>
        <pc:spChg chg="add del mod">
          <ac:chgData name="Guest User" userId="S::urn:spo:anon#e83752e222c171b6f2ea32075ab0180641b8283248a7c8e639f4ff913db54620::" providerId="AD" clId="Web-{9564F3AC-8D86-4973-4438-6F66CAFB2D9C}" dt="2022-11-15T02:54:54.865" v="709"/>
          <ac:spMkLst>
            <pc:docMk/>
            <pc:sldMk cId="1424003883" sldId="1022"/>
            <ac:spMk id="6" creationId="{6F7696D6-FF20-7C14-0580-F4187BBE0CB9}"/>
          </ac:spMkLst>
        </pc:spChg>
        <pc:picChg chg="del">
          <ac:chgData name="Guest User" userId="S::urn:spo:anon#e83752e222c171b6f2ea32075ab0180641b8283248a7c8e639f4ff913db54620::" providerId="AD" clId="Web-{9564F3AC-8D86-4973-4438-6F66CAFB2D9C}" dt="2022-11-15T02:54:57.521" v="710"/>
          <ac:picMkLst>
            <pc:docMk/>
            <pc:sldMk cId="1424003883" sldId="1022"/>
            <ac:picMk id="4" creationId="{414382F7-7A47-CF36-06F9-9DBCBD78451E}"/>
          </ac:picMkLst>
        </pc:picChg>
        <pc:picChg chg="add mod">
          <ac:chgData name="Guest User" userId="S::urn:spo:anon#e83752e222c171b6f2ea32075ab0180641b8283248a7c8e639f4ff913db54620::" providerId="AD" clId="Web-{9564F3AC-8D86-4973-4438-6F66CAFB2D9C}" dt="2022-11-15T02:55:40.008" v="718" actId="14100"/>
          <ac:picMkLst>
            <pc:docMk/>
            <pc:sldMk cId="1424003883" sldId="1022"/>
            <ac:picMk id="7" creationId="{D242BA66-D813-A578-94F9-DB600C100401}"/>
          </ac:picMkLst>
        </pc:picChg>
        <pc:picChg chg="add del mod">
          <ac:chgData name="Guest User" userId="S::urn:spo:anon#e83752e222c171b6f2ea32075ab0180641b8283248a7c8e639f4ff913db54620::" providerId="AD" clId="Web-{9564F3AC-8D86-4973-4438-6F66CAFB2D9C}" dt="2022-11-15T03:01:12.436" v="729"/>
          <ac:picMkLst>
            <pc:docMk/>
            <pc:sldMk cId="1424003883" sldId="1022"/>
            <ac:picMk id="8" creationId="{85C62414-A454-4669-3F30-CBCF0AC1BA1A}"/>
          </ac:picMkLst>
        </pc:picChg>
        <pc:picChg chg="add mod">
          <ac:chgData name="Guest User" userId="S::urn:spo:anon#e83752e222c171b6f2ea32075ab0180641b8283248a7c8e639f4ff913db54620::" providerId="AD" clId="Web-{9564F3AC-8D86-4973-4438-6F66CAFB2D9C}" dt="2022-11-15T03:01:24.905" v="732" actId="14100"/>
          <ac:picMkLst>
            <pc:docMk/>
            <pc:sldMk cId="1424003883" sldId="1022"/>
            <ac:picMk id="9" creationId="{DFEE0BBA-A57C-8D44-AF76-C5753773D722}"/>
          </ac:picMkLst>
        </pc:picChg>
      </pc:sldChg>
      <pc:sldChg chg="addSp delSp modSp add replId">
        <pc:chgData name="Guest User" userId="S::urn:spo:anon#e83752e222c171b6f2ea32075ab0180641b8283248a7c8e639f4ff913db54620::" providerId="AD" clId="Web-{9564F3AC-8D86-4973-4438-6F66CAFB2D9C}" dt="2022-11-15T02:58:28.631" v="728" actId="14100"/>
        <pc:sldMkLst>
          <pc:docMk/>
          <pc:sldMk cId="1758256268" sldId="1023"/>
        </pc:sldMkLst>
        <pc:picChg chg="add del mod">
          <ac:chgData name="Guest User" userId="S::urn:spo:anon#e83752e222c171b6f2ea32075ab0180641b8283248a7c8e639f4ff913db54620::" providerId="AD" clId="Web-{9564F3AC-8D86-4973-4438-6F66CAFB2D9C}" dt="2022-11-15T02:58:14.440" v="725"/>
          <ac:picMkLst>
            <pc:docMk/>
            <pc:sldMk cId="1758256268" sldId="1023"/>
            <ac:picMk id="3" creationId="{9E249B7C-4FA6-D2CB-4A97-EC996EE6F7A2}"/>
          </ac:picMkLst>
        </pc:picChg>
        <pc:picChg chg="add mod">
          <ac:chgData name="Guest User" userId="S::urn:spo:anon#e83752e222c171b6f2ea32075ab0180641b8283248a7c8e639f4ff913db54620::" providerId="AD" clId="Web-{9564F3AC-8D86-4973-4438-6F66CAFB2D9C}" dt="2022-11-15T02:58:28.631" v="728" actId="14100"/>
          <ac:picMkLst>
            <pc:docMk/>
            <pc:sldMk cId="1758256268" sldId="1023"/>
            <ac:picMk id="4" creationId="{084FBA7E-C234-1B82-671E-DC03CD659873}"/>
          </ac:picMkLst>
        </pc:picChg>
        <pc:picChg chg="del">
          <ac:chgData name="Guest User" userId="S::urn:spo:anon#e83752e222c171b6f2ea32075ab0180641b8283248a7c8e639f4ff913db54620::" providerId="AD" clId="Web-{9564F3AC-8D86-4973-4438-6F66CAFB2D9C}" dt="2022-11-15T02:57:22.296" v="722"/>
          <ac:picMkLst>
            <pc:docMk/>
            <pc:sldMk cId="1758256268" sldId="1023"/>
            <ac:picMk id="7" creationId="{D242BA66-D813-A578-94F9-DB600C100401}"/>
          </ac:picMkLst>
        </pc:picChg>
        <pc:picChg chg="del">
          <ac:chgData name="Guest User" userId="S::urn:spo:anon#e83752e222c171b6f2ea32075ab0180641b8283248a7c8e639f4ff913db54620::" providerId="AD" clId="Web-{9564F3AC-8D86-4973-4438-6F66CAFB2D9C}" dt="2022-11-15T02:57:17.921" v="720"/>
          <ac:picMkLst>
            <pc:docMk/>
            <pc:sldMk cId="1758256268" sldId="1023"/>
            <ac:picMk id="8" creationId="{85C62414-A454-4669-3F30-CBCF0AC1BA1A}"/>
          </ac:picMkLst>
        </pc:picChg>
      </pc:sldChg>
      <pc:sldChg chg="addSp modSp new">
        <pc:chgData name="Guest User" userId="S::urn:spo:anon#e83752e222c171b6f2ea32075ab0180641b8283248a7c8e639f4ff913db54620::" providerId="AD" clId="Web-{9564F3AC-8D86-4973-4438-6F66CAFB2D9C}" dt="2022-11-15T03:22:15.388" v="1207" actId="14100"/>
        <pc:sldMkLst>
          <pc:docMk/>
          <pc:sldMk cId="1601201854" sldId="1024"/>
        </pc:sldMkLst>
        <pc:spChg chg="mod">
          <ac:chgData name="Guest User" userId="S::urn:spo:anon#e83752e222c171b6f2ea32075ab0180641b8283248a7c8e639f4ff913db54620::" providerId="AD" clId="Web-{9564F3AC-8D86-4973-4438-6F66CAFB2D9C}" dt="2022-11-15T03:04:40.528" v="763" actId="20577"/>
          <ac:spMkLst>
            <pc:docMk/>
            <pc:sldMk cId="1601201854" sldId="1024"/>
            <ac:spMk id="2" creationId="{0C18F027-B5BB-FD6D-1DE4-1E94EEFC0D3D}"/>
          </ac:spMkLst>
        </pc:spChg>
        <pc:spChg chg="mod">
          <ac:chgData name="Guest User" userId="S::urn:spo:anon#e83752e222c171b6f2ea32075ab0180641b8283248a7c8e639f4ff913db54620::" providerId="AD" clId="Web-{9564F3AC-8D86-4973-4438-6F66CAFB2D9C}" dt="2022-11-15T03:22:15.388" v="1207" actId="14100"/>
          <ac:spMkLst>
            <pc:docMk/>
            <pc:sldMk cId="1601201854" sldId="1024"/>
            <ac:spMk id="3" creationId="{5F507FF5-AC7B-D38B-5877-DE0475F06933}"/>
          </ac:spMkLst>
        </pc:spChg>
        <pc:picChg chg="add mod">
          <ac:chgData name="Guest User" userId="S::urn:spo:anon#e83752e222c171b6f2ea32075ab0180641b8283248a7c8e639f4ff913db54620::" providerId="AD" clId="Web-{9564F3AC-8D86-4973-4438-6F66CAFB2D9C}" dt="2022-11-15T03:21:26.854" v="1201" actId="1076"/>
          <ac:picMkLst>
            <pc:docMk/>
            <pc:sldMk cId="1601201854" sldId="1024"/>
            <ac:picMk id="4" creationId="{5B80CAD6-A834-FD51-AF0F-11E5FD77B027}"/>
          </ac:picMkLst>
        </pc:picChg>
        <pc:picChg chg="add mod">
          <ac:chgData name="Guest User" userId="S::urn:spo:anon#e83752e222c171b6f2ea32075ab0180641b8283248a7c8e639f4ff913db54620::" providerId="AD" clId="Web-{9564F3AC-8D86-4973-4438-6F66CAFB2D9C}" dt="2022-11-15T03:21:29.182" v="1202" actId="1076"/>
          <ac:picMkLst>
            <pc:docMk/>
            <pc:sldMk cId="1601201854" sldId="1024"/>
            <ac:picMk id="5" creationId="{14D0565F-A967-762A-D5A6-938BABD91968}"/>
          </ac:picMkLst>
        </pc:picChg>
      </pc:sldChg>
      <pc:sldChg chg="modSp new">
        <pc:chgData name="Guest User" userId="S::urn:spo:anon#e83752e222c171b6f2ea32075ab0180641b8283248a7c8e639f4ff913db54620::" providerId="AD" clId="Web-{9564F3AC-8D86-4973-4438-6F66CAFB2D9C}" dt="2022-11-15T03:13:53.456" v="1188" actId="20577"/>
        <pc:sldMkLst>
          <pc:docMk/>
          <pc:sldMk cId="3419845407" sldId="1025"/>
        </pc:sldMkLst>
        <pc:spChg chg="mod">
          <ac:chgData name="Guest User" userId="S::urn:spo:anon#e83752e222c171b6f2ea32075ab0180641b8283248a7c8e639f4ff913db54620::" providerId="AD" clId="Web-{9564F3AC-8D86-4973-4438-6F66CAFB2D9C}" dt="2022-11-15T03:11:03.554" v="1103" actId="20577"/>
          <ac:spMkLst>
            <pc:docMk/>
            <pc:sldMk cId="3419845407" sldId="1025"/>
            <ac:spMk id="2" creationId="{6E5818FF-E998-9140-067D-B36C86028CDB}"/>
          </ac:spMkLst>
        </pc:spChg>
        <pc:spChg chg="mod">
          <ac:chgData name="Guest User" userId="S::urn:spo:anon#e83752e222c171b6f2ea32075ab0180641b8283248a7c8e639f4ff913db54620::" providerId="AD" clId="Web-{9564F3AC-8D86-4973-4438-6F66CAFB2D9C}" dt="2022-11-15T03:13:53.456" v="1188" actId="20577"/>
          <ac:spMkLst>
            <pc:docMk/>
            <pc:sldMk cId="3419845407" sldId="1025"/>
            <ac:spMk id="3" creationId="{3456B758-D9B7-C75D-B9F2-A43FBFF54275}"/>
          </ac:spMkLst>
        </pc:spChg>
      </pc:sldChg>
      <pc:sldChg chg="addSp delSp modSp new">
        <pc:chgData name="Guest User" userId="S::urn:spo:anon#e83752e222c171b6f2ea32075ab0180641b8283248a7c8e639f4ff913db54620::" providerId="AD" clId="Web-{9564F3AC-8D86-4973-4438-6F66CAFB2D9C}" dt="2022-11-15T03:53:05.120" v="1231" actId="1076"/>
        <pc:sldMkLst>
          <pc:docMk/>
          <pc:sldMk cId="3091706504" sldId="1026"/>
        </pc:sldMkLst>
        <pc:spChg chg="mod">
          <ac:chgData name="Guest User" userId="S::urn:spo:anon#e83752e222c171b6f2ea32075ab0180641b8283248a7c8e639f4ff913db54620::" providerId="AD" clId="Web-{9564F3AC-8D86-4973-4438-6F66CAFB2D9C}" dt="2022-11-15T03:28:08.500" v="1218" actId="20577"/>
          <ac:spMkLst>
            <pc:docMk/>
            <pc:sldMk cId="3091706504" sldId="1026"/>
            <ac:spMk id="2" creationId="{D9186619-2048-0F23-5B82-C525D1BBD204}"/>
          </ac:spMkLst>
        </pc:spChg>
        <pc:spChg chg="del">
          <ac:chgData name="Guest User" userId="S::urn:spo:anon#e83752e222c171b6f2ea32075ab0180641b8283248a7c8e639f4ff913db54620::" providerId="AD" clId="Web-{9564F3AC-8D86-4973-4438-6F66CAFB2D9C}" dt="2022-11-15T03:50:02.459" v="1219"/>
          <ac:spMkLst>
            <pc:docMk/>
            <pc:sldMk cId="3091706504" sldId="1026"/>
            <ac:spMk id="3" creationId="{49334D7B-C1C0-393C-E124-47230D394265}"/>
          </ac:spMkLst>
        </pc:spChg>
        <pc:picChg chg="add mod">
          <ac:chgData name="Guest User" userId="S::urn:spo:anon#e83752e222c171b6f2ea32075ab0180641b8283248a7c8e639f4ff913db54620::" providerId="AD" clId="Web-{9564F3AC-8D86-4973-4438-6F66CAFB2D9C}" dt="2022-11-15T03:51:42.149" v="1223" actId="1076"/>
          <ac:picMkLst>
            <pc:docMk/>
            <pc:sldMk cId="3091706504" sldId="1026"/>
            <ac:picMk id="4" creationId="{16845230-7B62-B862-2E46-EC8EA8E697CE}"/>
          </ac:picMkLst>
        </pc:picChg>
        <pc:picChg chg="add del mod">
          <ac:chgData name="Guest User" userId="S::urn:spo:anon#e83752e222c171b6f2ea32075ab0180641b8283248a7c8e639f4ff913db54620::" providerId="AD" clId="Web-{9564F3AC-8D86-4973-4438-6F66CAFB2D9C}" dt="2022-11-15T03:52:56.354" v="1229"/>
          <ac:picMkLst>
            <pc:docMk/>
            <pc:sldMk cId="3091706504" sldId="1026"/>
            <ac:picMk id="5" creationId="{9F6E56AA-44A4-BF62-E2DA-85CF00A62AE7}"/>
          </ac:picMkLst>
        </pc:picChg>
        <pc:picChg chg="add mod">
          <ac:chgData name="Guest User" userId="S::urn:spo:anon#e83752e222c171b6f2ea32075ab0180641b8283248a7c8e639f4ff913db54620::" providerId="AD" clId="Web-{9564F3AC-8D86-4973-4438-6F66CAFB2D9C}" dt="2022-11-15T03:53:05.120" v="1231" actId="1076"/>
          <ac:picMkLst>
            <pc:docMk/>
            <pc:sldMk cId="3091706504" sldId="1026"/>
            <ac:picMk id="6" creationId="{3460F47A-3FC4-6B6E-84C0-94E780A43220}"/>
          </ac:picMkLst>
        </pc:picChg>
      </pc:sldChg>
      <pc:sldChg chg="modSp new">
        <pc:chgData name="Guest User" userId="S::urn:spo:anon#e83752e222c171b6f2ea32075ab0180641b8283248a7c8e639f4ff913db54620::" providerId="AD" clId="Web-{9564F3AC-8D86-4973-4438-6F66CAFB2D9C}" dt="2022-11-15T03:55:45.771" v="1309" actId="20577"/>
        <pc:sldMkLst>
          <pc:docMk/>
          <pc:sldMk cId="4091163178" sldId="1027"/>
        </pc:sldMkLst>
        <pc:spChg chg="mod">
          <ac:chgData name="Guest User" userId="S::urn:spo:anon#e83752e222c171b6f2ea32075ab0180641b8283248a7c8e639f4ff913db54620::" providerId="AD" clId="Web-{9564F3AC-8D86-4973-4438-6F66CAFB2D9C}" dt="2022-11-15T03:55:45.771" v="1309" actId="20577"/>
          <ac:spMkLst>
            <pc:docMk/>
            <pc:sldMk cId="4091163178" sldId="1027"/>
            <ac:spMk id="2" creationId="{E0246B01-A769-0922-2EDE-6FFCB064912C}"/>
          </ac:spMkLst>
        </pc:spChg>
        <pc:spChg chg="mod">
          <ac:chgData name="Guest User" userId="S::urn:spo:anon#e83752e222c171b6f2ea32075ab0180641b8283248a7c8e639f4ff913db54620::" providerId="AD" clId="Web-{9564F3AC-8D86-4973-4438-6F66CAFB2D9C}" dt="2022-11-15T03:55:39.239" v="1306" actId="20577"/>
          <ac:spMkLst>
            <pc:docMk/>
            <pc:sldMk cId="4091163178" sldId="1027"/>
            <ac:spMk id="3" creationId="{31009231-0528-4250-C6BA-D33CC41166FF}"/>
          </ac:spMkLst>
        </pc:spChg>
      </pc:sldChg>
      <pc:sldChg chg="modSp new">
        <pc:chgData name="Guest User" userId="S::urn:spo:anon#e83752e222c171b6f2ea32075ab0180641b8283248a7c8e639f4ff913db54620::" providerId="AD" clId="Web-{9564F3AC-8D86-4973-4438-6F66CAFB2D9C}" dt="2022-11-15T03:58:52.652" v="1401" actId="20577"/>
        <pc:sldMkLst>
          <pc:docMk/>
          <pc:sldMk cId="40760337" sldId="1028"/>
        </pc:sldMkLst>
        <pc:spChg chg="mod">
          <ac:chgData name="Guest User" userId="S::urn:spo:anon#e83752e222c171b6f2ea32075ab0180641b8283248a7c8e639f4ff913db54620::" providerId="AD" clId="Web-{9564F3AC-8D86-4973-4438-6F66CAFB2D9C}" dt="2022-11-15T03:56:31.616" v="1333" actId="20577"/>
          <ac:spMkLst>
            <pc:docMk/>
            <pc:sldMk cId="40760337" sldId="1028"/>
            <ac:spMk id="2" creationId="{B5E5B040-5273-BD39-4EFA-EF86AE0441E4}"/>
          </ac:spMkLst>
        </pc:spChg>
        <pc:spChg chg="mod">
          <ac:chgData name="Guest User" userId="S::urn:spo:anon#e83752e222c171b6f2ea32075ab0180641b8283248a7c8e639f4ff913db54620::" providerId="AD" clId="Web-{9564F3AC-8D86-4973-4438-6F66CAFB2D9C}" dt="2022-11-15T03:58:52.652" v="1401" actId="20577"/>
          <ac:spMkLst>
            <pc:docMk/>
            <pc:sldMk cId="40760337" sldId="1028"/>
            <ac:spMk id="3" creationId="{2E1E4CD7-F2A1-4D12-AA54-A50754A4B4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5879E-9C07-48D5-9811-121B524377BD}" type="datetimeFigureOut">
              <a:rPr lang="en-NZ" smtClean="0"/>
              <a:t>1/12/2022</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CCD32-4741-4289-B505-EA9799D5DF46}" type="slidenum">
              <a:rPr lang="en-NZ" smtClean="0"/>
              <a:t>‹#›</a:t>
            </a:fld>
            <a:endParaRPr lang="en-NZ"/>
          </a:p>
        </p:txBody>
      </p:sp>
    </p:spTree>
    <p:extLst>
      <p:ext uri="{BB962C8B-B14F-4D97-AF65-F5344CB8AC3E}">
        <p14:creationId xmlns:p14="http://schemas.microsoft.com/office/powerpoint/2010/main" val="2902311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2315FC3-1D8B-4014-8F37-29C270A12052}"/>
              </a:ext>
            </a:extLst>
          </p:cNvPr>
          <p:cNvSpPr>
            <a:spLocks noGrp="1" noChangeArrowheads="1"/>
          </p:cNvSpPr>
          <p:nvPr>
            <p:ph type="sldNum" sz="quarter" idx="5"/>
          </p:nvPr>
        </p:nvSpPr>
        <p:spPr>
          <a:noFill/>
        </p:spPr>
        <p:txBody>
          <a:bodyPr/>
          <a:lstStyle>
            <a:lvl1pPr>
              <a:defRPr>
                <a:solidFill>
                  <a:srgbClr val="800080"/>
                </a:solidFill>
                <a:latin typeface="Verdana" panose="020B0604030504040204" pitchFamily="34" charset="0"/>
              </a:defRPr>
            </a:lvl1pPr>
            <a:lvl2pPr marL="742950" indent="-285750">
              <a:defRPr>
                <a:solidFill>
                  <a:srgbClr val="800080"/>
                </a:solidFill>
                <a:latin typeface="Verdana" panose="020B0604030504040204" pitchFamily="34" charset="0"/>
              </a:defRPr>
            </a:lvl2pPr>
            <a:lvl3pPr marL="1143000" indent="-228600">
              <a:defRPr>
                <a:solidFill>
                  <a:srgbClr val="800080"/>
                </a:solidFill>
                <a:latin typeface="Verdana" panose="020B0604030504040204" pitchFamily="34" charset="0"/>
              </a:defRPr>
            </a:lvl3pPr>
            <a:lvl4pPr marL="1600200" indent="-228600">
              <a:defRPr>
                <a:solidFill>
                  <a:srgbClr val="800080"/>
                </a:solidFill>
                <a:latin typeface="Verdana" panose="020B0604030504040204" pitchFamily="34" charset="0"/>
              </a:defRPr>
            </a:lvl4pPr>
            <a:lvl5pPr marL="2057400" indent="-228600">
              <a:defRPr>
                <a:solidFill>
                  <a:srgbClr val="800080"/>
                </a:solidFill>
                <a:latin typeface="Verdana" panose="020B0604030504040204" pitchFamily="34" charset="0"/>
              </a:defRPr>
            </a:lvl5pPr>
            <a:lvl6pPr marL="2514600" indent="-228600" eaLnBrk="0" fontAlgn="base" hangingPunct="0">
              <a:spcBef>
                <a:spcPct val="0"/>
              </a:spcBef>
              <a:spcAft>
                <a:spcPct val="0"/>
              </a:spcAft>
              <a:defRPr>
                <a:solidFill>
                  <a:srgbClr val="800080"/>
                </a:solidFill>
                <a:latin typeface="Verdana" panose="020B0604030504040204" pitchFamily="34" charset="0"/>
              </a:defRPr>
            </a:lvl6pPr>
            <a:lvl7pPr marL="2971800" indent="-228600" eaLnBrk="0" fontAlgn="base" hangingPunct="0">
              <a:spcBef>
                <a:spcPct val="0"/>
              </a:spcBef>
              <a:spcAft>
                <a:spcPct val="0"/>
              </a:spcAft>
              <a:defRPr>
                <a:solidFill>
                  <a:srgbClr val="800080"/>
                </a:solidFill>
                <a:latin typeface="Verdana" panose="020B0604030504040204" pitchFamily="34" charset="0"/>
              </a:defRPr>
            </a:lvl7pPr>
            <a:lvl8pPr marL="3429000" indent="-228600" eaLnBrk="0" fontAlgn="base" hangingPunct="0">
              <a:spcBef>
                <a:spcPct val="0"/>
              </a:spcBef>
              <a:spcAft>
                <a:spcPct val="0"/>
              </a:spcAft>
              <a:defRPr>
                <a:solidFill>
                  <a:srgbClr val="800080"/>
                </a:solidFill>
                <a:latin typeface="Verdana" panose="020B0604030504040204" pitchFamily="34" charset="0"/>
              </a:defRPr>
            </a:lvl8pPr>
            <a:lvl9pPr marL="3886200" indent="-228600" eaLnBrk="0" fontAlgn="base" hangingPunct="0">
              <a:spcBef>
                <a:spcPct val="0"/>
              </a:spcBef>
              <a:spcAft>
                <a:spcPct val="0"/>
              </a:spcAft>
              <a:defRPr>
                <a:solidFill>
                  <a:srgbClr val="800080"/>
                </a:solidFill>
                <a:latin typeface="Verdana" panose="020B060403050404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3AD8DE0-C2B7-4170-8D12-3FFB587B1F6E}" type="slidenum">
              <a:rPr kumimoji="0" lang="en-GB"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GB"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171" name="Rectangle 2">
            <a:extLst>
              <a:ext uri="{FF2B5EF4-FFF2-40B4-BE49-F238E27FC236}">
                <a16:creationId xmlns:a16="http://schemas.microsoft.com/office/drawing/2014/main" id="{0DDCCDD4-865E-4740-AB84-5F45630BAA74}"/>
              </a:ext>
            </a:extLst>
          </p:cNvPr>
          <p:cNvSpPr>
            <a:spLocks noGrp="1" noRot="1" noChangeAspect="1" noChangeArrowheads="1" noTextEdit="1"/>
          </p:cNvSpPr>
          <p:nvPr>
            <p:ph type="sldImg"/>
          </p:nvPr>
        </p:nvSpPr>
        <p:spPr>
          <a:xfrm>
            <a:off x="685800" y="1143000"/>
            <a:ext cx="5486400" cy="3086100"/>
          </a:xfrm>
          <a:ln/>
        </p:spPr>
      </p:sp>
      <p:sp>
        <p:nvSpPr>
          <p:cNvPr id="7172" name="Rectangle 3">
            <a:extLst>
              <a:ext uri="{FF2B5EF4-FFF2-40B4-BE49-F238E27FC236}">
                <a16:creationId xmlns:a16="http://schemas.microsoft.com/office/drawing/2014/main" id="{0C14AFD0-F7C7-4905-8B8E-EDB369F03E56}"/>
              </a:ext>
            </a:extLst>
          </p:cNvPr>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a:effectLst/>
                <a:latin typeface="Calibri" panose="020F0502020204030204" pitchFamily="34" charset="0"/>
                <a:ea typeface="Calibri" panose="020F0502020204030204" pitchFamily="34" charset="0"/>
                <a:cs typeface="Times New Roman" panose="02020603050405020304" pitchFamily="18" charset="0"/>
              </a:rPr>
              <a:t>We’re </a:t>
            </a:r>
            <a:r>
              <a:rPr lang="en-NZ" sz="1800" dirty="0">
                <a:effectLst/>
                <a:latin typeface="Calibri" panose="020F0502020204030204" pitchFamily="34" charset="0"/>
                <a:ea typeface="Calibri" panose="020F0502020204030204" pitchFamily="34" charset="0"/>
                <a:cs typeface="Times New Roman" panose="02020603050405020304" pitchFamily="18" charset="0"/>
              </a:rPr>
              <a:t>delighted show you today some of the new features in our latest release: Genstat 22, and also to provide you with a glimpse of some of the things being worked on for Genstat 23 – scheduled for release in the first half of next year. </a:t>
            </a: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effectLst/>
                <a:latin typeface="Helvetica" panose="020B0604020202020204" pitchFamily="34" charset="0"/>
              </a:rPr>
              <a:t>If the data are from a designed experiment, the field highlighted here lets you preserve the blocking structure when randomly permuting the data.</a:t>
            </a:r>
          </a:p>
          <a:p>
            <a:endParaRPr lang="en-US" sz="1800" b="0" i="0" dirty="0">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Helvetica" panose="020B0604020202020204" pitchFamily="34" charset="0"/>
              </a:rPr>
              <a:t>For example, by entering Block with </a:t>
            </a:r>
            <a:r>
              <a:rPr lang="en-US" sz="1800" b="0" i="0" dirty="0" err="1">
                <a:effectLst/>
                <a:latin typeface="Helvetica" panose="020B0604020202020204" pitchFamily="34" charset="0"/>
              </a:rPr>
              <a:t>Wholeplot</a:t>
            </a:r>
            <a:r>
              <a:rPr lang="en-US" sz="1800" b="0" i="0" dirty="0">
                <a:effectLst/>
                <a:latin typeface="Helvetica" panose="020B0604020202020204" pitchFamily="34" charset="0"/>
              </a:rPr>
              <a:t> into the field Genstat will </a:t>
            </a:r>
            <a:r>
              <a:rPr lang="en-US" sz="1800" b="0" i="1" dirty="0">
                <a:effectLst/>
                <a:latin typeface="+mj-lt"/>
              </a:rPr>
              <a:t>first</a:t>
            </a:r>
            <a:r>
              <a:rPr lang="en-US" sz="1800" b="0" i="0" dirty="0">
                <a:effectLst/>
                <a:latin typeface="+mj-lt"/>
              </a:rPr>
              <a:t> </a:t>
            </a:r>
            <a:r>
              <a:rPr lang="en-US" sz="1800" dirty="0">
                <a:latin typeface="+mj-lt"/>
              </a:rPr>
              <a:t>randomize </a:t>
            </a:r>
            <a:r>
              <a:rPr lang="en-US" sz="1800" b="0" i="0" dirty="0">
                <a:effectLst/>
                <a:latin typeface="+mj-lt"/>
              </a:rPr>
              <a:t>the levels of </a:t>
            </a:r>
            <a:r>
              <a:rPr lang="en-US" sz="1800" b="0" i="0" dirty="0">
                <a:effectLst/>
                <a:latin typeface="Courier New" panose="02070309020205020404" pitchFamily="49" charset="0"/>
                <a:cs typeface="Courier New" panose="02070309020205020404" pitchFamily="49" charset="0"/>
              </a:rPr>
              <a:t>Block, </a:t>
            </a:r>
            <a:r>
              <a:rPr lang="en-US" sz="1800" b="0" i="1" dirty="0">
                <a:effectLst/>
                <a:latin typeface="+mj-lt"/>
              </a:rPr>
              <a:t>then</a:t>
            </a:r>
            <a:r>
              <a:rPr lang="en-US" sz="1800" b="0" dirty="0">
                <a:effectLst/>
                <a:latin typeface="+mj-lt"/>
              </a:rPr>
              <a:t> </a:t>
            </a:r>
            <a:r>
              <a:rPr lang="en-US" sz="1800" dirty="0">
                <a:latin typeface="+mj-lt"/>
              </a:rPr>
              <a:t>r</a:t>
            </a:r>
            <a:r>
              <a:rPr lang="en-US" sz="1800" b="0" i="0" dirty="0">
                <a:effectLst/>
                <a:latin typeface="+mj-lt"/>
              </a:rPr>
              <a:t>andomize the levels of </a:t>
            </a:r>
            <a:r>
              <a:rPr lang="en-US" sz="1800" b="0" i="0" dirty="0" err="1">
                <a:effectLst/>
                <a:latin typeface="Courier New" panose="02070309020205020404" pitchFamily="49" charset="0"/>
                <a:cs typeface="Courier New" panose="02070309020205020404" pitchFamily="49" charset="0"/>
              </a:rPr>
              <a:t>Wholeplot</a:t>
            </a:r>
            <a:r>
              <a:rPr lang="en-US" sz="1800" b="0" i="0" dirty="0">
                <a:effectLst/>
                <a:latin typeface="+mj-lt"/>
              </a:rPr>
              <a:t> within the levels of </a:t>
            </a:r>
            <a:r>
              <a:rPr lang="en-US" sz="1800" b="0" i="0" dirty="0">
                <a:effectLst/>
                <a:latin typeface="Courier New" panose="02070309020205020404" pitchFamily="49" charset="0"/>
                <a:cs typeface="Courier New" panose="02070309020205020404" pitchFamily="49" charset="0"/>
              </a:rPr>
              <a:t>Block</a:t>
            </a:r>
            <a:endParaRPr lang="en-NZ" sz="18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effectLst/>
              <a:latin typeface="Courier New" panose="02070309020205020404" pitchFamily="49" charset="0"/>
              <a:cs typeface="Courier New" panose="02070309020205020404" pitchFamily="49" charset="0"/>
            </a:endParaRPr>
          </a:p>
          <a:p>
            <a:endParaRPr lang="en-US" sz="1800" b="0" i="0" dirty="0">
              <a:effectLst/>
              <a:latin typeface="Helvetica" panose="020B0604020202020204" pitchFamily="34" charset="0"/>
            </a:endParaRPr>
          </a:p>
          <a:p>
            <a:endParaRPr lang="en-US" sz="1800" b="0" i="0" dirty="0">
              <a:effectLst/>
              <a:latin typeface="Helvetica" panose="020B0604020202020204" pitchFamily="34"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10</a:t>
            </a:fld>
            <a:endParaRPr lang="en-NZ"/>
          </a:p>
        </p:txBody>
      </p:sp>
    </p:spTree>
    <p:extLst>
      <p:ext uri="{BB962C8B-B14F-4D97-AF65-F5344CB8AC3E}">
        <p14:creationId xmlns:p14="http://schemas.microsoft.com/office/powerpoint/2010/main" val="181862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effectLst/>
                <a:latin typeface="Helvetica" panose="020B0604020202020204" pitchFamily="34" charset="0"/>
              </a:rPr>
              <a:t>And finally, for Binomial data you can either permute the </a:t>
            </a:r>
            <a:r>
              <a:rPr lang="en-US" sz="2800" dirty="0"/>
              <a:t>number of "successes" obtained from the observed number of individuals </a:t>
            </a:r>
          </a:p>
          <a:p>
            <a:r>
              <a:rPr lang="en-US" sz="2800" dirty="0"/>
              <a:t>OR </a:t>
            </a:r>
          </a:p>
          <a:p>
            <a:r>
              <a:rPr lang="en-US" sz="2800" dirty="0"/>
              <a:t>expand the data set to the level of the individuals, and permute these - this is the recommended method and thus the default</a:t>
            </a:r>
            <a:endParaRPr lang="en-US" sz="1800" b="0" i="0" dirty="0">
              <a:effectLst/>
              <a:latin typeface="Helvetica" panose="020B0604020202020204" pitchFamily="34" charset="0"/>
            </a:endParaRPr>
          </a:p>
          <a:p>
            <a:endParaRPr lang="en-US" sz="1800" b="0" i="0" dirty="0">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effectLst/>
              <a:latin typeface="Courier New" panose="02070309020205020404" pitchFamily="49" charset="0"/>
              <a:cs typeface="Courier New" panose="02070309020205020404" pitchFamily="49" charset="0"/>
            </a:endParaRPr>
          </a:p>
          <a:p>
            <a:endParaRPr lang="en-US" sz="1800" b="0" i="0" dirty="0">
              <a:effectLst/>
              <a:latin typeface="Helvetica" panose="020B0604020202020204" pitchFamily="34" charset="0"/>
            </a:endParaRPr>
          </a:p>
          <a:p>
            <a:endParaRPr lang="en-US" sz="1800" b="0" i="0" dirty="0">
              <a:effectLst/>
              <a:latin typeface="Helvetica" panose="020B0604020202020204" pitchFamily="34"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11</a:t>
            </a:fld>
            <a:endParaRPr lang="en-NZ"/>
          </a:p>
        </p:txBody>
      </p:sp>
    </p:spTree>
    <p:extLst>
      <p:ext uri="{BB962C8B-B14F-4D97-AF65-F5344CB8AC3E}">
        <p14:creationId xmlns:p14="http://schemas.microsoft.com/office/powerpoint/2010/main" val="357760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here’s just a quick example, from the Great Knott example data set, which contains Binomial data from a split-plot trial of Cultivar and Fungicide.</a:t>
            </a:r>
          </a:p>
          <a:p>
            <a:r>
              <a:rPr lang="en-NZ" dirty="0"/>
              <a:t>At the top are the tests from the GLMM analysis and underneath are the results from the permutation tests.</a:t>
            </a:r>
          </a:p>
          <a:p>
            <a:r>
              <a:rPr lang="en-NZ" dirty="0"/>
              <a:t>And as we might expect, the p-values from the permutation tests are slightly larger than the original ones.</a:t>
            </a:r>
          </a:p>
          <a:p>
            <a:r>
              <a:rPr lang="en-NZ" dirty="0"/>
              <a:t>In this example, however, our overall conclusions don’t change</a:t>
            </a:r>
          </a:p>
          <a:p>
            <a:endParaRPr lang="en-NZ" dirty="0"/>
          </a:p>
          <a:p>
            <a:r>
              <a:rPr lang="en-NZ" dirty="0"/>
              <a:t>Note, for REML we also have permutation tests available via the procedure VPERMTEST</a:t>
            </a:r>
          </a:p>
        </p:txBody>
      </p:sp>
      <p:sp>
        <p:nvSpPr>
          <p:cNvPr id="4" name="Slide Number Placeholder 3"/>
          <p:cNvSpPr>
            <a:spLocks noGrp="1"/>
          </p:cNvSpPr>
          <p:nvPr>
            <p:ph type="sldNum" sz="quarter" idx="5"/>
          </p:nvPr>
        </p:nvSpPr>
        <p:spPr/>
        <p:txBody>
          <a:bodyPr/>
          <a:lstStyle/>
          <a:p>
            <a:fld id="{4ADCCD32-4741-4289-B505-EA9799D5DF46}" type="slidenum">
              <a:rPr lang="en-NZ" smtClean="0"/>
              <a:t>12</a:t>
            </a:fld>
            <a:endParaRPr lang="en-NZ"/>
          </a:p>
        </p:txBody>
      </p:sp>
    </p:spTree>
    <p:extLst>
      <p:ext uri="{BB962C8B-B14F-4D97-AF65-F5344CB8AC3E}">
        <p14:creationId xmlns:p14="http://schemas.microsoft.com/office/powerpoint/2010/main" val="1236620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brings me to the second new GLMM feature I wish to demonstrate – separation plots </a:t>
            </a:r>
          </a:p>
          <a:p>
            <a:r>
              <a:rPr lang="en-NZ" sz="1800" dirty="0">
                <a:effectLst/>
                <a:latin typeface="Calibri" panose="020F0502020204030204" pitchFamily="34" charset="0"/>
                <a:ea typeface="Calibri" panose="020F0502020204030204" pitchFamily="34" charset="0"/>
                <a:cs typeface="Times New Roman" panose="02020603050405020304" pitchFamily="18" charset="0"/>
              </a:rPr>
              <a:t>A separation plot helps you to visual the fit of a binomial GLMM. </a:t>
            </a:r>
          </a:p>
          <a:p>
            <a:r>
              <a:rPr lang="en-NZ" sz="1800" dirty="0">
                <a:effectLst/>
                <a:latin typeface="Calibri" panose="020F0502020204030204" pitchFamily="34" charset="0"/>
                <a:ea typeface="Calibri" panose="020F0502020204030204" pitchFamily="34" charset="0"/>
                <a:cs typeface="Times New Roman" panose="02020603050405020304" pitchFamily="18" charset="0"/>
              </a:rPr>
              <a:t>It shows the model’s ability to predict </a:t>
            </a:r>
            <a:r>
              <a:rPr lang="en-NZ" sz="1800" dirty="0">
                <a:effectLst/>
                <a:highlight>
                  <a:srgbClr val="006400"/>
                </a:highlight>
                <a:latin typeface="Calibri" panose="020F0502020204030204" pitchFamily="34" charset="0"/>
                <a:ea typeface="Calibri" panose="020F0502020204030204" pitchFamily="34" charset="0"/>
                <a:cs typeface="Times New Roman" panose="02020603050405020304" pitchFamily="18" charset="0"/>
              </a:rPr>
              <a:t>successes </a:t>
            </a:r>
            <a:r>
              <a:rPr lang="en-NZ" sz="1800" dirty="0">
                <a:effectLst/>
                <a:latin typeface="Calibri" panose="020F0502020204030204" pitchFamily="34" charset="0"/>
                <a:ea typeface="Calibri" panose="020F0502020204030204" pitchFamily="34" charset="0"/>
                <a:cs typeface="Times New Roman" panose="02020603050405020304" pitchFamily="18" charset="0"/>
              </a:rPr>
              <a:t>with high probability, and </a:t>
            </a:r>
            <a:r>
              <a:rPr lang="en-NZ" sz="1800" dirty="0">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failures</a:t>
            </a:r>
            <a:r>
              <a:rPr lang="en-NZ" sz="1800" dirty="0">
                <a:effectLst/>
                <a:latin typeface="Calibri" panose="020F0502020204030204" pitchFamily="34" charset="0"/>
                <a:ea typeface="Calibri" panose="020F0502020204030204" pitchFamily="34" charset="0"/>
                <a:cs typeface="Times New Roman" panose="02020603050405020304" pitchFamily="18" charset="0"/>
              </a:rPr>
              <a:t> with low probability</a:t>
            </a:r>
            <a:r>
              <a:rPr lang="en-NZ" sz="1800" dirty="0">
                <a:effectLst/>
                <a:latin typeface="Helvetica" panose="020B0604020202020204" pitchFamily="34" charset="0"/>
                <a:ea typeface="Calibri" panose="020F0502020204030204" pitchFamily="34" charset="0"/>
              </a:rPr>
              <a:t>. </a:t>
            </a:r>
          </a:p>
          <a:p>
            <a:r>
              <a:rPr lang="en-NZ" sz="1800" dirty="0">
                <a:effectLst/>
                <a:latin typeface="Helvetica" panose="020B0604020202020204" pitchFamily="34" charset="0"/>
              </a:rPr>
              <a:t>The procedure itself, DSEPARATIONPLOT, was introduced in Genstat 21, and in Genstat 22 separation plots were made available via various menus.</a:t>
            </a:r>
          </a:p>
          <a:p>
            <a:r>
              <a:rPr lang="en-NZ" sz="1800" dirty="0">
                <a:effectLst/>
                <a:latin typeface="Helvetica" panose="020B0604020202020204" pitchFamily="34" charset="0"/>
              </a:rPr>
              <a:t>After fitting a binomial GLMM, if you open the Separation plot menu via the GLMM menus, a nice feature is that the data tab automatically populates with the appropriate variables based on your model. So the only thing you have to think about is setting the options.</a:t>
            </a:r>
          </a:p>
          <a:p>
            <a:endParaRPr lang="en-NZ" sz="1800" dirty="0">
              <a:effectLst/>
              <a:latin typeface="Helvetica" panose="020B0604020202020204" pitchFamily="34"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13</a:t>
            </a:fld>
            <a:endParaRPr lang="en-NZ"/>
          </a:p>
        </p:txBody>
      </p:sp>
    </p:spTree>
    <p:extLst>
      <p:ext uri="{BB962C8B-B14F-4D97-AF65-F5344CB8AC3E}">
        <p14:creationId xmlns:p14="http://schemas.microsoft.com/office/powerpoint/2010/main" val="156130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 Options tab you can control the appearance of the separation plot.</a:t>
            </a:r>
          </a:p>
          <a:p>
            <a:r>
              <a:rPr lang="en-NZ" dirty="0"/>
              <a:t>Separation plots come in two main flavours:</a:t>
            </a:r>
          </a:p>
          <a:p>
            <a:r>
              <a:rPr lang="en-NZ" dirty="0"/>
              <a:t>The predicted probabilities for both the observed success and failures can be plotted in a single graph or in separate graphs.</a:t>
            </a:r>
          </a:p>
        </p:txBody>
      </p:sp>
      <p:sp>
        <p:nvSpPr>
          <p:cNvPr id="4" name="Slide Number Placeholder 3"/>
          <p:cNvSpPr>
            <a:spLocks noGrp="1"/>
          </p:cNvSpPr>
          <p:nvPr>
            <p:ph type="sldNum" sz="quarter" idx="5"/>
          </p:nvPr>
        </p:nvSpPr>
        <p:spPr/>
        <p:txBody>
          <a:bodyPr/>
          <a:lstStyle/>
          <a:p>
            <a:fld id="{4ADCCD32-4741-4289-B505-EA9799D5DF46}" type="slidenum">
              <a:rPr lang="en-NZ" smtClean="0"/>
              <a:t>14</a:t>
            </a:fld>
            <a:endParaRPr lang="en-NZ"/>
          </a:p>
        </p:txBody>
      </p:sp>
    </p:spTree>
    <p:extLst>
      <p:ext uri="{BB962C8B-B14F-4D97-AF65-F5344CB8AC3E}">
        <p14:creationId xmlns:p14="http://schemas.microsoft.com/office/powerpoint/2010/main" val="86231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for each of these flavours, we can plot the predicted probabilities as line segments or rectangles. In the next few slides I’ll demonstrate these four options</a:t>
            </a:r>
          </a:p>
        </p:txBody>
      </p:sp>
      <p:sp>
        <p:nvSpPr>
          <p:cNvPr id="4" name="Slide Number Placeholder 3"/>
          <p:cNvSpPr>
            <a:spLocks noGrp="1"/>
          </p:cNvSpPr>
          <p:nvPr>
            <p:ph type="sldNum" sz="quarter" idx="5"/>
          </p:nvPr>
        </p:nvSpPr>
        <p:spPr/>
        <p:txBody>
          <a:bodyPr/>
          <a:lstStyle/>
          <a:p>
            <a:fld id="{4ADCCD32-4741-4289-B505-EA9799D5DF46}" type="slidenum">
              <a:rPr lang="en-NZ" smtClean="0"/>
              <a:t>15</a:t>
            </a:fld>
            <a:endParaRPr lang="en-NZ"/>
          </a:p>
        </p:txBody>
      </p:sp>
    </p:spTree>
    <p:extLst>
      <p:ext uri="{BB962C8B-B14F-4D97-AF65-F5344CB8AC3E}">
        <p14:creationId xmlns:p14="http://schemas.microsoft.com/office/powerpoint/2010/main" val="318681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With Method  = Lines, the </a:t>
            </a:r>
            <a:r>
              <a:rPr lang="en-US" sz="1800" b="0" i="0" dirty="0">
                <a:effectLst/>
                <a:latin typeface="Helvetica" panose="020B0604020202020204" pitchFamily="34" charset="0"/>
              </a:rPr>
              <a:t>predicted probabilities are ordered from smallest to largest, and then plotted as line segments </a:t>
            </a:r>
            <a:r>
              <a:rPr lang="en-US" sz="1800" b="0" i="0" dirty="0" err="1">
                <a:effectLst/>
                <a:latin typeface="Helvetica" panose="020B0604020202020204" pitchFamily="34" charset="0"/>
              </a:rPr>
              <a:t>coloured</a:t>
            </a:r>
            <a:r>
              <a:rPr lang="en-US" sz="1800" b="0" i="0" dirty="0">
                <a:effectLst/>
                <a:latin typeface="Helvetica" panose="020B0604020202020204" pitchFamily="34" charset="0"/>
              </a:rPr>
              <a:t> according to whether or not the observation corresponds to a success </a:t>
            </a:r>
          </a:p>
          <a:p>
            <a:endParaRPr lang="en-US" sz="1800" b="0" i="0" dirty="0">
              <a:effectLst/>
              <a:latin typeface="Helvetica" panose="020B0604020202020204" pitchFamily="34" charset="0"/>
            </a:endParaRPr>
          </a:p>
          <a:p>
            <a:r>
              <a:rPr lang="en-US" sz="1800" b="0" i="0" dirty="0">
                <a:effectLst/>
                <a:latin typeface="Helvetica" panose="020B0604020202020204" pitchFamily="34" charset="0"/>
              </a:rPr>
              <a:t>Here’s an example of such a graph. </a:t>
            </a:r>
            <a:r>
              <a:rPr lang="en-NZ" sz="1800" dirty="0">
                <a:effectLst/>
                <a:latin typeface="Helvetica" panose="020B0604020202020204" pitchFamily="34" charset="0"/>
                <a:ea typeface="Calibri" panose="020F0502020204030204" pitchFamily="34" charset="0"/>
              </a:rPr>
              <a:t>. </a:t>
            </a:r>
            <a:r>
              <a:rPr lang="en-NZ" sz="1800" dirty="0">
                <a:effectLst/>
                <a:latin typeface="Calibri" panose="020F0502020204030204" pitchFamily="34" charset="0"/>
                <a:ea typeface="Calibri" panose="020F0502020204030204" pitchFamily="34" charset="0"/>
                <a:cs typeface="Times New Roman" panose="02020603050405020304" pitchFamily="18" charset="0"/>
              </a:rPr>
              <a:t>In this example, the binomial GLMM is doing reasonably well, with failures, in pink, tending to be on the left side, i.e., the lower probability side, and successes, in green, tending to be on the right.</a:t>
            </a:r>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16</a:t>
            </a:fld>
            <a:endParaRPr lang="en-NZ"/>
          </a:p>
        </p:txBody>
      </p:sp>
    </p:spTree>
    <p:extLst>
      <p:ext uri="{BB962C8B-B14F-4D97-AF65-F5344CB8AC3E}">
        <p14:creationId xmlns:p14="http://schemas.microsoft.com/office/powerpoint/2010/main" val="159098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rectangles method is similar to the lines method </a:t>
            </a:r>
            <a:r>
              <a:rPr lang="en-US" sz="1800" b="0" i="0" dirty="0">
                <a:effectLst/>
                <a:latin typeface="Helvetica" panose="020B0604020202020204" pitchFamily="34" charset="0"/>
              </a:rPr>
              <a:t>except that rectangles are plotted instead of line segments</a:t>
            </a:r>
          </a:p>
          <a:p>
            <a:endParaRPr lang="en-US" sz="1800" b="0" i="0" dirty="0">
              <a:effectLst/>
              <a:latin typeface="Helvetica" panose="020B0604020202020204" pitchFamily="34" charset="0"/>
            </a:endParaRPr>
          </a:p>
          <a:p>
            <a:r>
              <a:rPr lang="en-US" sz="1800" b="0" i="0" dirty="0">
                <a:effectLst/>
                <a:latin typeface="Helvetica" panose="020B0604020202020204" pitchFamily="34" charset="0"/>
              </a:rPr>
              <a:t>Here’s the same example, but now plotted as rectangles</a:t>
            </a:r>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17</a:t>
            </a:fld>
            <a:endParaRPr lang="en-NZ"/>
          </a:p>
        </p:txBody>
      </p:sp>
    </p:spTree>
    <p:extLst>
      <p:ext uri="{BB962C8B-B14F-4D97-AF65-F5344CB8AC3E}">
        <p14:creationId xmlns:p14="http://schemas.microsoft.com/office/powerpoint/2010/main" val="378863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For the method of lines in bands  </a:t>
            </a:r>
            <a:r>
              <a:rPr lang="en-US" sz="1800" b="0" i="0" dirty="0">
                <a:effectLst/>
                <a:latin typeface="Helvetica" panose="020B0604020202020204" pitchFamily="34" charset="0"/>
              </a:rPr>
              <a:t>a separate graph is drawn for each actual outcome : success or failure.  For each outcome, the predicted probabilities are ordered from smallest to largest, and plotted as line segments. And the line segments are </a:t>
            </a:r>
            <a:r>
              <a:rPr lang="en-US" sz="1800" b="0" i="0" dirty="0" err="1">
                <a:effectLst/>
                <a:latin typeface="Helvetica" panose="020B0604020202020204" pitchFamily="34" charset="0"/>
              </a:rPr>
              <a:t>coloured</a:t>
            </a:r>
            <a:r>
              <a:rPr lang="en-US" sz="1800" b="0" i="0" dirty="0">
                <a:effectLst/>
                <a:latin typeface="Helvetica" panose="020B0604020202020204" pitchFamily="34" charset="0"/>
              </a:rPr>
              <a:t> using a graduated band of </a:t>
            </a:r>
            <a:r>
              <a:rPr lang="en-US" sz="1800" b="0" i="0" dirty="0" err="1">
                <a:effectLst/>
                <a:latin typeface="Helvetica" panose="020B0604020202020204" pitchFamily="34" charset="0"/>
              </a:rPr>
              <a:t>colours</a:t>
            </a:r>
            <a:r>
              <a:rPr lang="en-US" sz="1800" b="0" i="0" dirty="0">
                <a:effectLst/>
                <a:latin typeface="Helvetica" panose="020B0604020202020204" pitchFamily="34" charset="0"/>
              </a:rPr>
              <a:t>.</a:t>
            </a:r>
          </a:p>
          <a:p>
            <a:endParaRPr lang="en-US" sz="1800" b="0" i="0" dirty="0">
              <a:effectLst/>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Helvetica" panose="020B0604020202020204" pitchFamily="34" charset="0"/>
              </a:rPr>
              <a:t>And here’s the same example, but now plotted as </a:t>
            </a:r>
            <a:r>
              <a:rPr lang="en-NZ" sz="1200" b="0" i="0" dirty="0">
                <a:effectLst/>
                <a:latin typeface="Helvetica" panose="020B0604020202020204" pitchFamily="34" charset="0"/>
              </a:rPr>
              <a:t>lines in bands</a:t>
            </a:r>
            <a:endParaRPr lang="en-NZ" dirty="0"/>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18</a:t>
            </a:fld>
            <a:endParaRPr lang="en-NZ"/>
          </a:p>
        </p:txBody>
      </p:sp>
    </p:spTree>
    <p:extLst>
      <p:ext uri="{BB962C8B-B14F-4D97-AF65-F5344CB8AC3E}">
        <p14:creationId xmlns:p14="http://schemas.microsoft.com/office/powerpoint/2010/main" val="248192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finally, the rectangles in bands method is similar to the lines in band method </a:t>
            </a:r>
            <a:r>
              <a:rPr lang="en-US" sz="1200" b="0" i="0" dirty="0">
                <a:effectLst/>
                <a:latin typeface="Helvetica" panose="020B0604020202020204" pitchFamily="34" charset="0"/>
              </a:rPr>
              <a:t>except that rectangles are plotted instead of line segments</a:t>
            </a:r>
          </a:p>
          <a:p>
            <a:endParaRPr lang="en-US" sz="1200" b="0" i="0" dirty="0">
              <a:effectLst/>
              <a:latin typeface="Helvetica" panose="020B0604020202020204" pitchFamily="34" charset="0"/>
            </a:endParaRPr>
          </a:p>
          <a:p>
            <a:r>
              <a:rPr lang="en-US" sz="1200" b="0" i="0" dirty="0">
                <a:effectLst/>
                <a:latin typeface="Helvetica" panose="020B0604020202020204" pitchFamily="34" charset="0"/>
              </a:rPr>
              <a:t>Here’s the same example, but now plotted as rectangles in bands</a:t>
            </a:r>
            <a:endParaRPr lang="en-NZ" dirty="0"/>
          </a:p>
          <a:p>
            <a:endParaRPr lang="en-NZ" dirty="0"/>
          </a:p>
          <a:p>
            <a:r>
              <a:rPr lang="en-NZ" dirty="0"/>
              <a:t>This is my preferred separation plot view.</a:t>
            </a:r>
          </a:p>
        </p:txBody>
      </p:sp>
      <p:sp>
        <p:nvSpPr>
          <p:cNvPr id="4" name="Slide Number Placeholder 3"/>
          <p:cNvSpPr>
            <a:spLocks noGrp="1"/>
          </p:cNvSpPr>
          <p:nvPr>
            <p:ph type="sldNum" sz="quarter" idx="5"/>
          </p:nvPr>
        </p:nvSpPr>
        <p:spPr/>
        <p:txBody>
          <a:bodyPr/>
          <a:lstStyle/>
          <a:p>
            <a:fld id="{4ADCCD32-4741-4289-B505-EA9799D5DF46}" type="slidenum">
              <a:rPr lang="en-NZ" smtClean="0"/>
              <a:t>19</a:t>
            </a:fld>
            <a:endParaRPr lang="en-NZ"/>
          </a:p>
        </p:txBody>
      </p:sp>
    </p:spTree>
    <p:extLst>
      <p:ext uri="{BB962C8B-B14F-4D97-AF65-F5344CB8AC3E}">
        <p14:creationId xmlns:p14="http://schemas.microsoft.com/office/powerpoint/2010/main" val="276611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a:t>
            </a:fld>
            <a:endParaRPr lang="en-NZ"/>
          </a:p>
        </p:txBody>
      </p:sp>
    </p:spTree>
    <p:extLst>
      <p:ext uri="{BB962C8B-B14F-4D97-AF65-F5344CB8AC3E}">
        <p14:creationId xmlns:p14="http://schemas.microsoft.com/office/powerpoint/2010/main" val="112811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Right – this brings me to my next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One of the other many new additions in Genstat22 are equivalence, non-inferiority and non-superiority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A common mistake when interpreting p-values is to accept the null hypothesis when the p-value isn’t deemed small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latin typeface="Calibri" panose="020F0502020204030204" pitchFamily="34" charset="0"/>
                <a:ea typeface="Calibri" panose="020F0502020204030204" pitchFamily="34" charset="0"/>
                <a:cs typeface="Times New Roman" panose="02020603050405020304" pitchFamily="18" charset="0"/>
              </a:rPr>
              <a:t>Accepting the null can lead to </a:t>
            </a:r>
            <a:r>
              <a:rPr lang="en-NZ" sz="1800" dirty="0">
                <a:effectLst/>
                <a:latin typeface="+mj-lt"/>
                <a:ea typeface="Calibri" panose="020F0502020204030204" pitchFamily="34" charset="0"/>
                <a:cs typeface="Times New Roman" panose="02020603050405020304" pitchFamily="18" charset="0"/>
              </a:rPr>
              <a:t>poor decision making and potentially very dangerous 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mj-lt"/>
                <a:ea typeface="Calibri" panose="020F0502020204030204" pitchFamily="34" charset="0"/>
                <a:cs typeface="Times New Roman" panose="02020603050405020304" pitchFamily="18" charset="0"/>
              </a:rPr>
              <a:t>Think of </a:t>
            </a:r>
            <a:r>
              <a:rPr lang="en-US" sz="1800" dirty="0">
                <a:effectLst/>
                <a:latin typeface="+mj-lt"/>
                <a:ea typeface="Calibri" panose="020F0502020204030204" pitchFamily="34" charset="0"/>
                <a:cs typeface="Times New Roman" panose="02020603050405020304" pitchFamily="18" charset="0"/>
              </a:rPr>
              <a:t>deciding that the unwanted side-effects of the new drug are, on average, the same as the standard drug based on a p-value viewed insignificant.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latin typeface="Calibri" panose="020F0502020204030204" pitchFamily="34" charset="0"/>
                <a:ea typeface="Calibri" panose="020F0502020204030204" pitchFamily="34" charset="0"/>
                <a:cs typeface="Times New Roman" panose="02020603050405020304" pitchFamily="18" charset="0"/>
              </a:rPr>
              <a:t>Failing to demonstrate an effect is not the same as proving no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latin typeface="Calibri" panose="020F0502020204030204" pitchFamily="34" charset="0"/>
                <a:ea typeface="Calibri" panose="020F0502020204030204" pitchFamily="34" charset="0"/>
                <a:cs typeface="Times New Roman" panose="02020603050405020304" pitchFamily="18" charset="0"/>
              </a:rPr>
              <a:t>And this is where the </a:t>
            </a:r>
            <a:r>
              <a:rPr lang="en-US" sz="1800" dirty="0">
                <a:latin typeface="Calibri" panose="020F0502020204030204" pitchFamily="34" charset="0"/>
                <a:ea typeface="Calibri" panose="020F0502020204030204" pitchFamily="34" charset="0"/>
                <a:cs typeface="Times New Roman" panose="02020603050405020304" pitchFamily="18" charset="0"/>
              </a:rPr>
              <a:t>Equivalence, non-inferiority and non-superiority tests come into play as they let us reverse the onus of proof</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20</a:t>
            </a:fld>
            <a:endParaRPr lang="en-NZ"/>
          </a:p>
        </p:txBody>
      </p:sp>
    </p:spTree>
    <p:extLst>
      <p:ext uri="{BB962C8B-B14F-4D97-AF65-F5344CB8AC3E}">
        <p14:creationId xmlns:p14="http://schemas.microsoft.com/office/powerpoint/2010/main" val="4052534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Equivalence tests are extremely useful when the aim of the study is to demonstrate that two treatments are effectively the same.</a:t>
            </a:r>
          </a:p>
          <a:p>
            <a:endParaRPr lang="en-NZ" sz="1800" dirty="0">
              <a:effectLst/>
              <a:latin typeface="Calibri" panose="020F0502020204030204" pitchFamily="34" charset="0"/>
              <a:cs typeface="Times New Roman" panose="02020603050405020304" pitchFamily="18" charset="0"/>
            </a:endParaRPr>
          </a:p>
          <a:p>
            <a:r>
              <a:rPr lang="en-NZ" sz="1800" dirty="0">
                <a:effectLst/>
                <a:latin typeface="Calibri" panose="020F0502020204030204" pitchFamily="34" charset="0"/>
                <a:ea typeface="Calibri" panose="020F0502020204030204" pitchFamily="34" charset="0"/>
                <a:cs typeface="Times New Roman" panose="02020603050405020304" pitchFamily="18" charset="0"/>
              </a:rPr>
              <a:t>For example, in a medical trial when the aim is to prove that a new drug treatment gives on average the same treatment response as the standard drug.</a:t>
            </a:r>
          </a:p>
          <a:p>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r>
              <a:rPr lang="en-NZ" b="0" i="0" dirty="0">
                <a:solidFill>
                  <a:srgbClr val="304560"/>
                </a:solidFill>
                <a:effectLst/>
                <a:latin typeface="Roboto" panose="02000000000000000000" pitchFamily="2" charset="0"/>
              </a:rPr>
              <a:t>Under a equivalence test, the null hypothesis is that the means are different, and the alternative is that they are effectively the same.  </a:t>
            </a:r>
          </a:p>
          <a:p>
            <a:endParaRPr lang="en-NZ" b="0" i="0" dirty="0">
              <a:solidFill>
                <a:srgbClr val="30456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dirty="0">
                <a:solidFill>
                  <a:srgbClr val="304560"/>
                </a:solidFill>
                <a:effectLst/>
                <a:latin typeface="Roboto" panose="02000000000000000000" pitchFamily="2" charset="0"/>
              </a:rPr>
              <a:t>The word “effectively” is key here.  We can never prove that the means are exactly the same, so instead we have to define a range of values under which the means are deemed for all intents and purposes to be the same. </a:t>
            </a:r>
            <a:endParaRPr lang="en-NZ" dirty="0"/>
          </a:p>
          <a:p>
            <a:endParaRPr lang="en-NZ" b="0" i="0" dirty="0">
              <a:solidFill>
                <a:srgbClr val="304560"/>
              </a:solidFill>
              <a:effectLst/>
              <a:latin typeface="Roboto" panose="02000000000000000000" pitchFamily="2" charset="0"/>
            </a:endParaRP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21</a:t>
            </a:fld>
            <a:endParaRPr lang="en-NZ"/>
          </a:p>
        </p:txBody>
      </p:sp>
    </p:spTree>
    <p:extLst>
      <p:ext uri="{BB962C8B-B14F-4D97-AF65-F5344CB8AC3E}">
        <p14:creationId xmlns:p14="http://schemas.microsoft.com/office/powerpoint/2010/main" val="2793048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rPr>
              <a:t>Equivalence tests have been implemented in the </a:t>
            </a:r>
            <a:r>
              <a:rPr lang="en-NZ" sz="1200" dirty="0">
                <a:solidFill>
                  <a:srgbClr val="0000FF"/>
                </a:solidFill>
              </a:rPr>
              <a:t>TEQUIVALENCE procedure, which uses the TOST method.  This stands for </a:t>
            </a:r>
            <a:r>
              <a:rPr lang="en-NZ" sz="1200" dirty="0"/>
              <a:t>two one-sided t-tests.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rgbClr val="0000FF"/>
                </a:solidFill>
              </a:rPr>
              <a:t>In brief, we specify the equivalence limits, which is the </a:t>
            </a:r>
            <a:r>
              <a:rPr lang="en-US" sz="1200" dirty="0">
                <a:latin typeface="+mj-lt"/>
              </a:rPr>
              <a:t>range of </a:t>
            </a:r>
            <a:r>
              <a:rPr lang="en-US" sz="1200" dirty="0">
                <a:latin typeface="+mj-lt"/>
                <a:cs typeface="Calibri" panose="020F0502020204030204" pitchFamily="34" charset="0"/>
              </a:rPr>
              <a:t>differences </a:t>
            </a:r>
            <a:r>
              <a:rPr lang="en-US" sz="1200" dirty="0">
                <a:latin typeface="+mj-lt"/>
              </a:rPr>
              <a:t>over which the two means can be regarded as equivalent. Importantly – this should be specified prior to the experiment being conducted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rgbClr val="0000FF"/>
                </a:solidFill>
              </a:rPr>
              <a:t>After the data has been collected, we then calculate the difference between the means.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latin typeface="+mj-lt"/>
              </a:rPr>
              <a:t>Using the pre-specified equivalence limits, we then perform 2 one-sided t-tests.  One with the null hypothesis that the observed difference is less than the lower limit of equivalence, and one with the null that the difference is greater than the upper limit.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rPr>
              <a:t>The overall p-value is taken as the larger of these two p-values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Helvetica" panose="020B0604020202020204" pitchFamily="34" charset="0"/>
              </a:rPr>
              <a:t>If both tests are significant, we can conclude that the treatments are equivalent.</a:t>
            </a:r>
            <a:endParaRPr lang="en-US" sz="1200" dirty="0">
              <a:latin typeface="+mj-lt"/>
            </a:endParaRP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22</a:t>
            </a:fld>
            <a:endParaRPr lang="en-NZ"/>
          </a:p>
        </p:txBody>
      </p:sp>
    </p:spTree>
    <p:extLst>
      <p:ext uri="{BB962C8B-B14F-4D97-AF65-F5344CB8AC3E}">
        <p14:creationId xmlns:p14="http://schemas.microsoft.com/office/powerpoint/2010/main" val="394519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We also have non-inferiority tests and non-superiority tests, which are the one-sided versions of the equivalence test. </a:t>
            </a:r>
          </a:p>
          <a:p>
            <a:r>
              <a:rPr lang="en-NZ" sz="1800" dirty="0">
                <a:effectLst/>
                <a:latin typeface="Calibri" panose="020F0502020204030204" pitchFamily="34" charset="0"/>
                <a:ea typeface="Calibri" panose="020F0502020204030204" pitchFamily="34" charset="0"/>
                <a:cs typeface="Times New Roman" panose="02020603050405020304" pitchFamily="18" charset="0"/>
              </a:rPr>
              <a:t>The non-inferiority test is used when the aim is to demonstrate that one mean is not unacceptably lower than another.</a:t>
            </a:r>
          </a:p>
          <a:p>
            <a:r>
              <a:rPr lang="en-NZ" sz="1800" dirty="0">
                <a:effectLst/>
                <a:latin typeface="Calibri" panose="020F0502020204030204" pitchFamily="34" charset="0"/>
                <a:ea typeface="Calibri" panose="020F0502020204030204" pitchFamily="34" charset="0"/>
                <a:cs typeface="Times New Roman" panose="02020603050405020304" pitchFamily="18" charset="0"/>
              </a:rPr>
              <a:t>And the non-superiority when the aim is to demonstrate that one mean unacceptably higher than another</a:t>
            </a:r>
          </a:p>
          <a:p>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DCCD32-4741-4289-B505-EA9799D5DF46}" type="slidenum">
              <a:rPr lang="en-NZ" smtClean="0"/>
              <a:t>23</a:t>
            </a:fld>
            <a:endParaRPr lang="en-NZ"/>
          </a:p>
        </p:txBody>
      </p:sp>
    </p:spTree>
    <p:extLst>
      <p:ext uri="{BB962C8B-B14F-4D97-AF65-F5344CB8AC3E}">
        <p14:creationId xmlns:p14="http://schemas.microsoft.com/office/powerpoint/2010/main" val="90191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In Genstat 22 we’ve made it really easy to conduct these test by adding them to the T-test and ANOVA Further Output menus. If your working in another analysis framework, such as LMM, you can of course use the procedure directly. </a:t>
            </a:r>
          </a:p>
        </p:txBody>
      </p:sp>
      <p:sp>
        <p:nvSpPr>
          <p:cNvPr id="4" name="Slide Number Placeholder 3"/>
          <p:cNvSpPr>
            <a:spLocks noGrp="1"/>
          </p:cNvSpPr>
          <p:nvPr>
            <p:ph type="sldNum" sz="quarter" idx="5"/>
          </p:nvPr>
        </p:nvSpPr>
        <p:spPr/>
        <p:txBody>
          <a:bodyPr/>
          <a:lstStyle/>
          <a:p>
            <a:fld id="{4ADCCD32-4741-4289-B505-EA9799D5DF46}" type="slidenum">
              <a:rPr lang="en-NZ" smtClean="0"/>
              <a:t>24</a:t>
            </a:fld>
            <a:endParaRPr lang="en-NZ"/>
          </a:p>
        </p:txBody>
      </p:sp>
    </p:spTree>
    <p:extLst>
      <p:ext uri="{BB962C8B-B14F-4D97-AF65-F5344CB8AC3E}">
        <p14:creationId xmlns:p14="http://schemas.microsoft.com/office/powerpoint/2010/main" val="32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look at an example, involving endophytes. These are  fungi that live with grasses and are very useful in livestock pastoral farming as they help protect </a:t>
            </a:r>
            <a:r>
              <a:rPr lang="en-US" sz="1200" dirty="0"/>
              <a:t>pasture from insect pests.</a:t>
            </a:r>
          </a:p>
          <a:p>
            <a:r>
              <a:rPr lang="en-US" sz="1200" dirty="0"/>
              <a:t>Unfortunately, though some </a:t>
            </a:r>
            <a:r>
              <a:rPr lang="en-NZ" sz="1200" dirty="0"/>
              <a:t>endophytes are toxic to livestock so before a new endophyte is used commercially, we must make sure it is safe.</a:t>
            </a:r>
          </a:p>
          <a:p>
            <a:pPr marL="0" indent="0" algn="l">
              <a:buFont typeface="Arial" panose="020B0604020202020204" pitchFamily="34" charset="0"/>
              <a:buNone/>
            </a:pPr>
            <a:r>
              <a:rPr lang="en-NZ" sz="1200" dirty="0"/>
              <a:t>In this experiment the aim was to identify novel endophytes with the </a:t>
            </a:r>
            <a:r>
              <a:rPr lang="en-NZ" sz="1200" dirty="0">
                <a:solidFill>
                  <a:srgbClr val="0000FF"/>
                </a:solidFill>
              </a:rPr>
              <a:t>same</a:t>
            </a:r>
            <a:r>
              <a:rPr lang="en-NZ" sz="1200" dirty="0"/>
              <a:t> mean toxicity measures as the industry standard. </a:t>
            </a:r>
          </a:p>
          <a:p>
            <a:endParaRPr lang="en-NZ" sz="1200" dirty="0"/>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25</a:t>
            </a:fld>
            <a:endParaRPr lang="en-NZ"/>
          </a:p>
        </p:txBody>
      </p:sp>
    </p:spTree>
    <p:extLst>
      <p:ext uri="{BB962C8B-B14F-4D97-AF65-F5344CB8AC3E}">
        <p14:creationId xmlns:p14="http://schemas.microsoft.com/office/powerpoint/2010/main" val="3803010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dirty="0"/>
              <a:t>After analysing the data using ANOVA, we can perform our required equivalence tests.</a:t>
            </a:r>
          </a:p>
          <a:p>
            <a:endParaRPr lang="en-NZ" sz="1200" dirty="0"/>
          </a:p>
          <a:p>
            <a:r>
              <a:rPr lang="en-NZ" sz="1200" dirty="0"/>
              <a:t>Here, equivalence was </a:t>
            </a:r>
            <a:r>
              <a:rPr lang="en-NZ" sz="1200" dirty="0">
                <a:effectLst/>
                <a:latin typeface="Calibri" panose="020F0502020204030204" pitchFamily="34" charset="0"/>
                <a:ea typeface="Calibri" panose="020F0502020204030204" pitchFamily="34" charset="0"/>
                <a:cs typeface="Times New Roman" panose="02020603050405020304" pitchFamily="18" charset="0"/>
              </a:rPr>
              <a:t>defined a-priori </a:t>
            </a:r>
            <a:r>
              <a:rPr lang="en-NZ" sz="1200" dirty="0">
                <a:latin typeface="Calibri" panose="020F0502020204030204" pitchFamily="34" charset="0"/>
                <a:ea typeface="Calibri" panose="020F0502020204030204" pitchFamily="34" charset="0"/>
                <a:cs typeface="Times New Roman" panose="02020603050405020304" pitchFamily="18" charset="0"/>
              </a:rPr>
              <a:t>as the </a:t>
            </a:r>
            <a:r>
              <a:rPr lang="en-NZ" sz="1200" dirty="0">
                <a:effectLst/>
                <a:latin typeface="Calibri" panose="020F0502020204030204" pitchFamily="34" charset="0"/>
                <a:ea typeface="Calibri" panose="020F0502020204030204" pitchFamily="34" charset="0"/>
                <a:cs typeface="Times New Roman" panose="02020603050405020304" pitchFamily="18" charset="0"/>
              </a:rPr>
              <a:t>means being within +/- 2.5 units.</a:t>
            </a:r>
          </a:p>
          <a:p>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p>
            <a:r>
              <a:rPr lang="en-NZ" sz="1200" dirty="0">
                <a:effectLst/>
                <a:latin typeface="Calibri" panose="020F0502020204030204" pitchFamily="34" charset="0"/>
                <a:ea typeface="Calibri" panose="020F0502020204030204" pitchFamily="34" charset="0"/>
                <a:cs typeface="Times New Roman" panose="02020603050405020304" pitchFamily="18" charset="0"/>
              </a:rPr>
              <a:t>And we are testing the means against the level Standard of the treatment term, Endophyte</a:t>
            </a: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26</a:t>
            </a:fld>
            <a:endParaRPr lang="en-NZ"/>
          </a:p>
        </p:txBody>
      </p:sp>
    </p:spTree>
    <p:extLst>
      <p:ext uri="{BB962C8B-B14F-4D97-AF65-F5344CB8AC3E}">
        <p14:creationId xmlns:p14="http://schemas.microsoft.com/office/powerpoint/2010/main" val="1685781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The p-values associated with two of the novel Endophytes are less than 0.05– number 1 and number 5: Therefore, at the magical 5% significance level, we can reject the null hypothesis for  these two novel endophytes and conclude</a:t>
            </a:r>
            <a:r>
              <a:rPr lang="en-NZ" sz="1800" dirty="0">
                <a:solidFill>
                  <a:srgbClr val="000000"/>
                </a:solidFill>
                <a:effectLst/>
                <a:latin typeface="Arial" panose="020B0604020202020204" pitchFamily="34" charset="0"/>
                <a:ea typeface="Calibri" panose="020F0502020204030204" pitchFamily="34" charset="0"/>
              </a:rPr>
              <a:t> </a:t>
            </a:r>
            <a:r>
              <a:rPr lang="en-NZ" sz="1800" dirty="0">
                <a:effectLst/>
                <a:latin typeface="Calibri" panose="020F0502020204030204" pitchFamily="34" charset="0"/>
                <a:ea typeface="Calibri" panose="020F0502020204030204" pitchFamily="34" charset="0"/>
                <a:cs typeface="Times New Roman" panose="02020603050405020304" pitchFamily="18" charset="0"/>
              </a:rPr>
              <a:t>that they have mean toxicity measures equivalent to that of the industry standard.</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800" dirty="0">
                <a:effectLst/>
                <a:latin typeface="Calibri" panose="020F0502020204030204" pitchFamily="34" charset="0"/>
                <a:ea typeface="Calibri" panose="020F0502020204030204" pitchFamily="34" charset="0"/>
                <a:cs typeface="Times New Roman" panose="02020603050405020304" pitchFamily="18" charset="0"/>
              </a:rPr>
              <a:t>This conclusion is also evident from looking at the graph – the confidence intervals for the first and the 5</a:t>
            </a:r>
            <a:r>
              <a:rPr lang="en-NZ"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NZ" sz="1800" dirty="0">
                <a:effectLst/>
                <a:latin typeface="Calibri" panose="020F0502020204030204" pitchFamily="34" charset="0"/>
                <a:ea typeface="Calibri" panose="020F0502020204030204" pitchFamily="34" charset="0"/>
                <a:cs typeface="Times New Roman" panose="02020603050405020304" pitchFamily="18" charset="0"/>
              </a:rPr>
              <a:t> novel endophytes lie completely within the equivalence limits.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p>
            <a:r>
              <a:rPr lang="en-NZ" dirty="0"/>
              <a:t>Now I’m going to hand you over to David to talk about modelling censored data, a feature stemming from code Murray shared to the Genstat list.</a:t>
            </a:r>
          </a:p>
        </p:txBody>
      </p:sp>
      <p:sp>
        <p:nvSpPr>
          <p:cNvPr id="4" name="Slide Number Placeholder 3"/>
          <p:cNvSpPr>
            <a:spLocks noGrp="1"/>
          </p:cNvSpPr>
          <p:nvPr>
            <p:ph type="sldNum" sz="quarter" idx="5"/>
          </p:nvPr>
        </p:nvSpPr>
        <p:spPr/>
        <p:txBody>
          <a:bodyPr/>
          <a:lstStyle/>
          <a:p>
            <a:fld id="{4ADCCD32-4741-4289-B505-EA9799D5DF46}" type="slidenum">
              <a:rPr lang="en-NZ" smtClean="0"/>
              <a:t>27</a:t>
            </a:fld>
            <a:endParaRPr lang="en-NZ"/>
          </a:p>
        </p:txBody>
      </p:sp>
    </p:spTree>
    <p:extLst>
      <p:ext uri="{BB962C8B-B14F-4D97-AF65-F5344CB8AC3E}">
        <p14:creationId xmlns:p14="http://schemas.microsoft.com/office/powerpoint/2010/main" val="3936630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28</a:t>
            </a:fld>
            <a:endParaRPr lang="en-NZ"/>
          </a:p>
        </p:txBody>
      </p:sp>
    </p:spTree>
    <p:extLst>
      <p:ext uri="{BB962C8B-B14F-4D97-AF65-F5344CB8AC3E}">
        <p14:creationId xmlns:p14="http://schemas.microsoft.com/office/powerpoint/2010/main" val="66315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One of the major enhancements to Genstat 22 was the addition of new facilities for generalized linear mixed model analysis, aimed at providing a more complete and thoughtful analysis. </a:t>
            </a:r>
          </a:p>
          <a:p>
            <a:r>
              <a:rPr lang="en-NZ" sz="1800" dirty="0">
                <a:effectLst/>
                <a:latin typeface="Calibri" panose="020F0502020204030204" pitchFamily="34" charset="0"/>
                <a:ea typeface="Calibri" panose="020F0502020204030204" pitchFamily="34" charset="0"/>
                <a:cs typeface="Times New Roman" panose="02020603050405020304" pitchFamily="18" charset="0"/>
              </a:rPr>
              <a:t>Genstat 22 provides new facilities for displaying and saving output, plotting residuals, </a:t>
            </a:r>
            <a:r>
              <a:rPr lang="en-GB" sz="1800" dirty="0">
                <a:solidFill>
                  <a:srgbClr val="000000"/>
                </a:solidFill>
                <a:effectLst/>
                <a:latin typeface="Calibri" panose="020F0502020204030204" pitchFamily="34" charset="0"/>
                <a:ea typeface="Calibri" panose="020F0502020204030204" pitchFamily="34" charset="0"/>
              </a:rPr>
              <a:t>visualising the fit of a binomial GLMM,</a:t>
            </a:r>
            <a:r>
              <a:rPr lang="en-NZ" sz="1800" dirty="0">
                <a:effectLst/>
                <a:latin typeface="Calibri" panose="020F0502020204030204" pitchFamily="34" charset="0"/>
                <a:ea typeface="Calibri" panose="020F0502020204030204" pitchFamily="34" charset="0"/>
                <a:cs typeface="Times New Roman" panose="02020603050405020304" pitchFamily="18" charset="0"/>
              </a:rPr>
              <a:t> producing predictions, performing permutation tests for fixed terms and calculating likelihood tests to assess the random terms in a GLMM.</a:t>
            </a:r>
          </a:p>
          <a:p>
            <a:endParaRPr lang="en-NZ" sz="1800" dirty="0">
              <a:effectLst/>
              <a:latin typeface="Calibri" panose="020F0502020204030204" pitchFamily="34" charset="0"/>
              <a:cs typeface="Times New Roman" panose="02020603050405020304" pitchFamily="18" charset="0"/>
            </a:endParaRPr>
          </a:p>
          <a:p>
            <a:r>
              <a:rPr lang="en-NZ" sz="1800" dirty="0">
                <a:effectLst/>
                <a:latin typeface="Calibri" panose="020F0502020204030204" pitchFamily="34" charset="0"/>
                <a:cs typeface="Times New Roman" panose="02020603050405020304" pitchFamily="18" charset="0"/>
              </a:rPr>
              <a:t>And just a wee plug for the Genstat tutorial videos, there’s one available on this topic. We do keep adding to the video library, so please do check it out from time to time, particularly after a new release. And also, if there is a topic you would like us to cover, please do let us know.</a:t>
            </a:r>
            <a:endParaRPr lang="en-NZ" dirty="0"/>
          </a:p>
        </p:txBody>
      </p:sp>
      <p:sp>
        <p:nvSpPr>
          <p:cNvPr id="4" name="Slide Number Placeholder 3"/>
          <p:cNvSpPr>
            <a:spLocks noGrp="1"/>
          </p:cNvSpPr>
          <p:nvPr>
            <p:ph type="sldNum" sz="quarter" idx="5"/>
          </p:nvPr>
        </p:nvSpPr>
        <p:spPr/>
        <p:txBody>
          <a:bodyPr/>
          <a:lstStyle/>
          <a:p>
            <a:fld id="{049A6A50-D640-461B-B2A2-3F764530FD8D}" type="slidenum">
              <a:rPr lang="en-NZ" smtClean="0"/>
              <a:t>3</a:t>
            </a:fld>
            <a:endParaRPr lang="en-NZ"/>
          </a:p>
        </p:txBody>
      </p:sp>
    </p:spTree>
    <p:extLst>
      <p:ext uri="{BB962C8B-B14F-4D97-AF65-F5344CB8AC3E}">
        <p14:creationId xmlns:p14="http://schemas.microsoft.com/office/powerpoint/2010/main" val="305782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a:effectLst/>
                <a:latin typeface="Calibri" panose="020F0502020204030204" pitchFamily="34" charset="0"/>
                <a:ea typeface="Calibri" panose="020F0502020204030204" pitchFamily="34" charset="0"/>
                <a:cs typeface="Times New Roman" panose="02020603050405020304" pitchFamily="18" charset="0"/>
              </a:rPr>
              <a:t>In addition to new procedures, the GLMM menus have been considerably updated</a:t>
            </a:r>
            <a:endParaRPr lang="en-NZ"/>
          </a:p>
          <a:p>
            <a:r>
              <a:rPr lang="en-NZ"/>
              <a:t>The Options menu now includes </a:t>
            </a:r>
            <a:r>
              <a:rPr lang="en-US"/>
              <a:t>additional options for displaying output and controlling the REML algorithm.</a:t>
            </a:r>
          </a:p>
          <a:p>
            <a:r>
              <a:rPr lang="en-US"/>
              <a:t>There’s a</a:t>
            </a:r>
            <a:r>
              <a:rPr lang="en-NZ" sz="1800">
                <a:effectLst/>
                <a:latin typeface="Calibri" panose="020F0502020204030204" pitchFamily="34" charset="0"/>
                <a:ea typeface="Calibri" panose="020F0502020204030204" pitchFamily="34" charset="0"/>
                <a:cs typeface="Times New Roman" panose="02020603050405020304" pitchFamily="18" charset="0"/>
              </a:rPr>
              <a:t> much more comprehensive save menu</a:t>
            </a:r>
          </a:p>
          <a:p>
            <a:r>
              <a:rPr lang="en-NZ" sz="1800">
                <a:effectLst/>
                <a:latin typeface="Calibri" panose="020F0502020204030204" pitchFamily="34" charset="0"/>
                <a:ea typeface="Calibri" panose="020F0502020204030204" pitchFamily="34" charset="0"/>
                <a:cs typeface="Times New Roman" panose="02020603050405020304" pitchFamily="18" charset="0"/>
              </a:rPr>
              <a:t>And newly added Predict and Further output menus.</a:t>
            </a:r>
            <a:endParaRPr lang="en-NZ"/>
          </a:p>
        </p:txBody>
      </p:sp>
      <p:sp>
        <p:nvSpPr>
          <p:cNvPr id="4" name="Slide Number Placeholder 3"/>
          <p:cNvSpPr>
            <a:spLocks noGrp="1"/>
          </p:cNvSpPr>
          <p:nvPr>
            <p:ph type="sldNum" sz="quarter" idx="5"/>
          </p:nvPr>
        </p:nvSpPr>
        <p:spPr/>
        <p:txBody>
          <a:bodyPr/>
          <a:lstStyle/>
          <a:p>
            <a:fld id="{049A6A50-D640-461B-B2A2-3F764530FD8D}" type="slidenum">
              <a:rPr lang="en-NZ" smtClean="0"/>
              <a:t>4</a:t>
            </a:fld>
            <a:endParaRPr lang="en-NZ"/>
          </a:p>
        </p:txBody>
      </p:sp>
    </p:spTree>
    <p:extLst>
      <p:ext uri="{BB962C8B-B14F-4D97-AF65-F5344CB8AC3E}">
        <p14:creationId xmlns:p14="http://schemas.microsoft.com/office/powerpoint/2010/main" val="402801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Today I’m just going to concentrate on two of my favourite new GLMM features, both of which are accessible via the Further Output menu: </a:t>
            </a:r>
          </a:p>
          <a:p>
            <a:r>
              <a:rPr lang="en-NZ"/>
              <a:t>Permutation tests and Separation plots</a:t>
            </a:r>
          </a:p>
          <a:p>
            <a:endParaRPr lang="en-NZ"/>
          </a:p>
        </p:txBody>
      </p:sp>
      <p:sp>
        <p:nvSpPr>
          <p:cNvPr id="4" name="Slide Number Placeholder 3"/>
          <p:cNvSpPr>
            <a:spLocks noGrp="1"/>
          </p:cNvSpPr>
          <p:nvPr>
            <p:ph type="sldNum" sz="quarter" idx="5"/>
          </p:nvPr>
        </p:nvSpPr>
        <p:spPr/>
        <p:txBody>
          <a:bodyPr/>
          <a:lstStyle/>
          <a:p>
            <a:fld id="{4ADCCD32-4741-4289-B505-EA9799D5DF46}" type="slidenum">
              <a:rPr lang="en-NZ" smtClean="0"/>
              <a:t>5</a:t>
            </a:fld>
            <a:endParaRPr lang="en-NZ"/>
          </a:p>
        </p:txBody>
      </p:sp>
    </p:spTree>
    <p:extLst>
      <p:ext uri="{BB962C8B-B14F-4D97-AF65-F5344CB8AC3E}">
        <p14:creationId xmlns:p14="http://schemas.microsoft.com/office/powerpoint/2010/main" val="961129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A problem with GLMMs is that the estimates of the variance components are generally smaller than the true values. The Wald / F tests for the fixed effects also suffer from this bias in that their p-values may be too small. Therefore, we need to be cautious when interpreting the p-values from these tests. </a:t>
            </a:r>
          </a:p>
          <a:p>
            <a:endParaRPr lang="en-NZ"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especially problematical when </a:t>
            </a:r>
            <a:r>
              <a:rPr lang="en-US" sz="1200" dirty="0" err="1"/>
              <a:t>analysing</a:t>
            </a:r>
            <a:r>
              <a:rPr lang="en-US" sz="1200" dirty="0"/>
              <a:t> binary data or small data set (but also can be an issue for binomial data with small binomial totals and Poisson data with small counts)</a:t>
            </a: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6</a:t>
            </a:fld>
            <a:endParaRPr lang="en-NZ"/>
          </a:p>
        </p:txBody>
      </p:sp>
    </p:spTree>
    <p:extLst>
      <p:ext uri="{BB962C8B-B14F-4D97-AF65-F5344CB8AC3E}">
        <p14:creationId xmlns:p14="http://schemas.microsoft.com/office/powerpoint/2010/main" val="1234152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Verdana"/>
                <a:ea typeface="+mn-ea"/>
                <a:cs typeface="+mn-cs"/>
              </a:rPr>
              <a:t>Permutation tests help overcome this problem by providing an alternative, more reliable, way to assess the fixed effects, and Roger’s implemented them in a procedure called GLPERMTEST, which you can of course use directly, or for your convenience, access from the GLMM Further Output menu </a:t>
            </a: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7</a:t>
            </a:fld>
            <a:endParaRPr lang="en-NZ"/>
          </a:p>
        </p:txBody>
      </p:sp>
    </p:spTree>
    <p:extLst>
      <p:ext uri="{BB962C8B-B14F-4D97-AF65-F5344CB8AC3E}">
        <p14:creationId xmlns:p14="http://schemas.microsoft.com/office/powerpoint/2010/main" val="3675256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GLPERMTEST work – well It forms random permutations of the response, analyses those data sets, and records their Wald statistics. </a:t>
            </a:r>
          </a:p>
          <a:p>
            <a:r>
              <a:rPr lang="en-US" dirty="0"/>
              <a:t>The distributions of the Wald statistics can be estimated by the sets of statistics obtained from the analyses of these permuted data sets. </a:t>
            </a:r>
          </a:p>
          <a:p>
            <a:r>
              <a:rPr lang="en-US" dirty="0"/>
              <a:t>And thus test probabilities for the original Wald statistic and critical values can be estimated</a:t>
            </a:r>
          </a:p>
          <a:p>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8</a:t>
            </a:fld>
            <a:endParaRPr lang="en-NZ"/>
          </a:p>
        </p:txBody>
      </p:sp>
    </p:spTree>
    <p:extLst>
      <p:ext uri="{BB962C8B-B14F-4D97-AF65-F5344CB8AC3E}">
        <p14:creationId xmlns:p14="http://schemas.microsoft.com/office/powerpoint/2010/main" val="404176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There’s a couple of things I want to point out on the menu</a:t>
            </a:r>
          </a:p>
          <a:p>
            <a:endParaRPr lang="en-NZ" dirty="0"/>
          </a:p>
          <a:p>
            <a:r>
              <a:rPr lang="en-NZ" dirty="0"/>
              <a:t>The Method for Wald statistics radio buttons </a:t>
            </a:r>
            <a:r>
              <a:rPr lang="en-US" dirty="0"/>
              <a:t>controls the type of Wald statistics to use - either those from sequentially adding fixed terms to the model, the default, or those from dropping fixed terms from the full model. </a:t>
            </a:r>
          </a:p>
          <a:p>
            <a:r>
              <a:rPr lang="en-US" dirty="0"/>
              <a:t>If Drop is selected, tests will only be made for terms which are not marginal to other terms in the model.</a:t>
            </a:r>
            <a:endParaRPr lang="en-NZ" dirty="0"/>
          </a:p>
        </p:txBody>
      </p:sp>
      <p:sp>
        <p:nvSpPr>
          <p:cNvPr id="4" name="Slide Number Placeholder 3"/>
          <p:cNvSpPr>
            <a:spLocks noGrp="1"/>
          </p:cNvSpPr>
          <p:nvPr>
            <p:ph type="sldNum" sz="quarter" idx="5"/>
          </p:nvPr>
        </p:nvSpPr>
        <p:spPr/>
        <p:txBody>
          <a:bodyPr/>
          <a:lstStyle/>
          <a:p>
            <a:fld id="{4ADCCD32-4741-4289-B505-EA9799D5DF46}" type="slidenum">
              <a:rPr lang="en-NZ" smtClean="0"/>
              <a:t>9</a:t>
            </a:fld>
            <a:endParaRPr lang="en-NZ"/>
          </a:p>
        </p:txBody>
      </p:sp>
    </p:spTree>
    <p:extLst>
      <p:ext uri="{BB962C8B-B14F-4D97-AF65-F5344CB8AC3E}">
        <p14:creationId xmlns:p14="http://schemas.microsoft.com/office/powerpoint/2010/main" val="362879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B6C1E"/>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365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194" y="136525"/>
            <a:ext cx="10515600" cy="941161"/>
          </a:xfrm>
        </p:spPr>
        <p:txBody>
          <a:bodyPr/>
          <a:lstStyle>
            <a:lvl1pPr>
              <a:defRPr b="1">
                <a:solidFill>
                  <a:srgbClr val="4B6C1E"/>
                </a:solidFill>
              </a:defRPr>
            </a:lvl1pPr>
          </a:lstStyle>
          <a:p>
            <a:r>
              <a:rPr lang="en-US"/>
              <a:t>Click to edit Master title style</a:t>
            </a:r>
          </a:p>
        </p:txBody>
      </p:sp>
      <p:sp>
        <p:nvSpPr>
          <p:cNvPr id="3" name="Content Placeholder 2"/>
          <p:cNvSpPr>
            <a:spLocks noGrp="1"/>
          </p:cNvSpPr>
          <p:nvPr>
            <p:ph idx="1"/>
          </p:nvPr>
        </p:nvSpPr>
        <p:spPr>
          <a:xfrm>
            <a:off x="629194" y="1162594"/>
            <a:ext cx="10515600" cy="4720046"/>
          </a:xfrm>
        </p:spPr>
        <p:txBody>
          <a:bodyPr/>
          <a:lstStyle>
            <a:lvl1pPr>
              <a:spcAft>
                <a:spcPts val="600"/>
              </a:spcAft>
              <a:buClr>
                <a:srgbClr val="4B6C1E"/>
              </a:buClr>
              <a:buSzPct val="130000"/>
              <a:defRPr/>
            </a:lvl1pPr>
            <a:lvl2pPr>
              <a:spcAft>
                <a:spcPts val="600"/>
              </a:spcAft>
              <a:buClr>
                <a:srgbClr val="4B6C1E"/>
              </a:buClr>
              <a:buSzPct val="100000"/>
              <a:defRPr/>
            </a:lvl2pPr>
            <a:lvl3pPr>
              <a:spcAft>
                <a:spcPts val="600"/>
              </a:spcAft>
              <a:buClr>
                <a:srgbClr val="4B6C1E"/>
              </a:buClr>
              <a:buSzPct val="100000"/>
              <a:defRPr/>
            </a:lvl3pPr>
            <a:lvl4pPr>
              <a:spcAft>
                <a:spcPts val="600"/>
              </a:spcAft>
              <a:buClr>
                <a:srgbClr val="4B6C1E"/>
              </a:buClr>
              <a:buSzPct val="100000"/>
              <a:defRPr/>
            </a:lvl4pPr>
            <a:lvl5pPr>
              <a:spcAft>
                <a:spcPts val="600"/>
              </a:spcAft>
              <a:buClr>
                <a:srgbClr val="4B6C1E"/>
              </a:buClr>
              <a:buSzPct val="10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7985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897"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28897" y="139455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
        <p:nvSpPr>
          <p:cNvPr id="7" name="Rectangle 68">
            <a:extLst>
              <a:ext uri="{FF2B5EF4-FFF2-40B4-BE49-F238E27FC236}">
                <a16:creationId xmlns:a16="http://schemas.microsoft.com/office/drawing/2014/main" id="{9985F627-5503-4AC5-BF8B-FFAC86D28B24}"/>
              </a:ext>
            </a:extLst>
          </p:cNvPr>
          <p:cNvSpPr>
            <a:spLocks noChangeArrowheads="1"/>
          </p:cNvSpPr>
          <p:nvPr userDrawn="1"/>
        </p:nvSpPr>
        <p:spPr bwMode="auto">
          <a:xfrm rot="10800000">
            <a:off x="11459633" y="0"/>
            <a:ext cx="719667" cy="6858000"/>
          </a:xfrm>
          <a:prstGeom prst="rect">
            <a:avLst/>
          </a:prstGeom>
          <a:solidFill>
            <a:srgbClr val="74A72F"/>
          </a:solidFill>
          <a:ln>
            <a:noFill/>
          </a:ln>
          <a:effectLst/>
        </p:spPr>
        <p:txBody>
          <a:bodyPr rot="10800000" vert="eaVert" wrap="none" anchor="ctr"/>
          <a:lstStyle/>
          <a:p>
            <a:pPr algn="ctr">
              <a:defRPr/>
            </a:pPr>
            <a:endParaRPr lang="en-US" altLang="en-US" sz="3600" baseline="60000">
              <a:solidFill>
                <a:schemeClr val="bg1"/>
              </a:solidFill>
              <a:effectLst>
                <a:outerShdw blurRad="38100" dist="38100" dir="2700000" algn="tl">
                  <a:srgbClr val="000000"/>
                </a:outerShdw>
              </a:effectLst>
            </a:endParaRPr>
          </a:p>
        </p:txBody>
      </p:sp>
      <p:sp>
        <p:nvSpPr>
          <p:cNvPr id="8" name="Rectangle 81">
            <a:extLst>
              <a:ext uri="{FF2B5EF4-FFF2-40B4-BE49-F238E27FC236}">
                <a16:creationId xmlns:a16="http://schemas.microsoft.com/office/drawing/2014/main" id="{A0F1CA00-05C8-4BB3-BB76-43ADBA8DB979}"/>
              </a:ext>
            </a:extLst>
          </p:cNvPr>
          <p:cNvSpPr>
            <a:spLocks noChangeArrowheads="1"/>
          </p:cNvSpPr>
          <p:nvPr userDrawn="1"/>
        </p:nvSpPr>
        <p:spPr bwMode="auto">
          <a:xfrm>
            <a:off x="5922434" y="3200404"/>
            <a:ext cx="2616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0000"/>
              </a:lnSpc>
              <a:spcBef>
                <a:spcPct val="10000"/>
              </a:spcBef>
              <a:buClr>
                <a:srgbClr val="990099"/>
              </a:buClr>
              <a:buSzPct val="125000"/>
              <a:buChar char="•"/>
              <a:defRPr>
                <a:solidFill>
                  <a:srgbClr val="800080"/>
                </a:solidFill>
                <a:latin typeface="Verdana" panose="020B0604030504040204" pitchFamily="34" charset="0"/>
              </a:defRPr>
            </a:lvl1pPr>
            <a:lvl2pPr marL="742950" indent="-285750">
              <a:lnSpc>
                <a:spcPct val="110000"/>
              </a:lnSpc>
              <a:spcBef>
                <a:spcPct val="10000"/>
              </a:spcBef>
              <a:buClr>
                <a:srgbClr val="990099"/>
              </a:buClr>
              <a:buSzPct val="125000"/>
              <a:buChar char="•"/>
              <a:defRPr>
                <a:solidFill>
                  <a:srgbClr val="800080"/>
                </a:solidFill>
                <a:latin typeface="Verdana" panose="020B0604030504040204" pitchFamily="34" charset="0"/>
              </a:defRPr>
            </a:lvl2pPr>
            <a:lvl3pPr marL="11430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3pPr>
            <a:lvl4pPr marL="16002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4pPr>
            <a:lvl5pPr marL="2057400" indent="-228600">
              <a:lnSpc>
                <a:spcPct val="110000"/>
              </a:lnSpc>
              <a:spcBef>
                <a:spcPct val="10000"/>
              </a:spcBef>
              <a:buClr>
                <a:srgbClr val="990099"/>
              </a:buClr>
              <a:buSzPct val="125000"/>
              <a:buChar char="•"/>
              <a:defRPr>
                <a:solidFill>
                  <a:srgbClr val="800080"/>
                </a:solidFill>
                <a:latin typeface="Verdana" panose="020B0604030504040204" pitchFamily="34" charset="0"/>
              </a:defRPr>
            </a:lvl5pPr>
            <a:lvl6pPr marL="25146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6pPr>
            <a:lvl7pPr marL="29718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7pPr>
            <a:lvl8pPr marL="34290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8pPr>
            <a:lvl9pPr marL="3886200" indent="-228600" eaLnBrk="0" fontAlgn="base" hangingPunct="0">
              <a:lnSpc>
                <a:spcPct val="110000"/>
              </a:lnSpc>
              <a:spcBef>
                <a:spcPct val="10000"/>
              </a:spcBef>
              <a:spcAft>
                <a:spcPct val="0"/>
              </a:spcAft>
              <a:buClr>
                <a:srgbClr val="990099"/>
              </a:buClr>
              <a:buSzPct val="125000"/>
              <a:buChar char="•"/>
              <a:defRPr>
                <a:solidFill>
                  <a:srgbClr val="800080"/>
                </a:solidFill>
                <a:latin typeface="Verdana" panose="020B0604030504040204" pitchFamily="34" charset="0"/>
              </a:defRPr>
            </a:lvl9pPr>
          </a:lstStyle>
          <a:p>
            <a:pPr>
              <a:lnSpc>
                <a:spcPct val="100000"/>
              </a:lnSpc>
              <a:spcBef>
                <a:spcPct val="0"/>
              </a:spcBef>
              <a:buClrTx/>
              <a:buSzTx/>
              <a:buFontTx/>
              <a:buNone/>
              <a:defRPr/>
            </a:pPr>
            <a:r>
              <a:rPr lang="en-GB" altLang="en-US" sz="2400">
                <a:solidFill>
                  <a:schemeClr val="tx1"/>
                </a:solidFill>
                <a:latin typeface="Times New Roman" panose="02020603050405020304" pitchFamily="18" charset="0"/>
              </a:rPr>
              <a:t> </a:t>
            </a:r>
          </a:p>
        </p:txBody>
      </p:sp>
      <p:pic>
        <p:nvPicPr>
          <p:cNvPr id="9" name="Picture 7">
            <a:extLst>
              <a:ext uri="{FF2B5EF4-FFF2-40B4-BE49-F238E27FC236}">
                <a16:creationId xmlns:a16="http://schemas.microsoft.com/office/drawing/2014/main" id="{54D502C7-E14A-4F3B-BEF9-F2EE4A045EA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87234" y="6272681"/>
            <a:ext cx="1375185" cy="45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63459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b="1" kern="1200">
          <a:solidFill>
            <a:schemeClr val="accent6">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id@vsni.co.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vanessa@vsni.co.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957C627-F517-4F5E-B7BE-62B676A07D80}"/>
              </a:ext>
            </a:extLst>
          </p:cNvPr>
          <p:cNvSpPr>
            <a:spLocks noGrp="1" noChangeArrowheads="1"/>
          </p:cNvSpPr>
          <p:nvPr>
            <p:ph type="ctrTitle"/>
          </p:nvPr>
        </p:nvSpPr>
        <p:spPr>
          <a:xfrm>
            <a:off x="0" y="0"/>
            <a:ext cx="11450410" cy="2663825"/>
          </a:xfrm>
        </p:spPr>
        <p:txBody>
          <a:bodyPr anchor="ctr"/>
          <a:lstStyle/>
          <a:p>
            <a:pPr>
              <a:lnSpc>
                <a:spcPct val="120000"/>
              </a:lnSpc>
              <a:spcBef>
                <a:spcPct val="20000"/>
              </a:spcBef>
            </a:pPr>
            <a:r>
              <a:rPr lang="en-US" altLang="en-US" sz="5400">
                <a:solidFill>
                  <a:schemeClr val="bg2">
                    <a:lumMod val="25000"/>
                  </a:schemeClr>
                </a:solidFill>
              </a:rPr>
              <a:t>New Developments in</a:t>
            </a:r>
            <a:br>
              <a:rPr lang="en-US" altLang="en-US" sz="5400">
                <a:solidFill>
                  <a:schemeClr val="bg2">
                    <a:lumMod val="25000"/>
                  </a:schemeClr>
                </a:solidFill>
              </a:rPr>
            </a:br>
            <a:endParaRPr lang="en-GB" altLang="en-US" sz="3200">
              <a:solidFill>
                <a:schemeClr val="bg2">
                  <a:lumMod val="25000"/>
                </a:schemeClr>
              </a:solidFill>
            </a:endParaRPr>
          </a:p>
        </p:txBody>
      </p:sp>
      <p:sp>
        <p:nvSpPr>
          <p:cNvPr id="6147" name="Rectangle 3">
            <a:extLst>
              <a:ext uri="{FF2B5EF4-FFF2-40B4-BE49-F238E27FC236}">
                <a16:creationId xmlns:a16="http://schemas.microsoft.com/office/drawing/2014/main" id="{8E624321-3699-4604-9949-2A72DB5DD9D3}"/>
              </a:ext>
            </a:extLst>
          </p:cNvPr>
          <p:cNvSpPr>
            <a:spLocks noGrp="1" noChangeArrowheads="1"/>
          </p:cNvSpPr>
          <p:nvPr>
            <p:ph type="subTitle" idx="1"/>
          </p:nvPr>
        </p:nvSpPr>
        <p:spPr>
          <a:xfrm>
            <a:off x="1680255" y="5111671"/>
            <a:ext cx="8077200" cy="807707"/>
          </a:xfrm>
        </p:spPr>
        <p:txBody>
          <a:bodyPr>
            <a:normAutofit/>
          </a:bodyPr>
          <a:lstStyle/>
          <a:p>
            <a:pPr>
              <a:lnSpc>
                <a:spcPct val="105000"/>
              </a:lnSpc>
              <a:spcBef>
                <a:spcPct val="5000"/>
              </a:spcBef>
            </a:pPr>
            <a:r>
              <a:rPr lang="en-GB" altLang="en-US" sz="2200" b="1" dirty="0"/>
              <a:t>David Baird 	Vanessa Cave</a:t>
            </a:r>
          </a:p>
          <a:p>
            <a:pPr>
              <a:lnSpc>
                <a:spcPct val="105000"/>
              </a:lnSpc>
              <a:spcBef>
                <a:spcPct val="5000"/>
              </a:spcBef>
            </a:pPr>
            <a:r>
              <a:rPr lang="en-GB" altLang="en-US" sz="1600" dirty="0">
                <a:hlinkClick r:id="rId3"/>
              </a:rPr>
              <a:t>david@vsni.co.uk</a:t>
            </a:r>
            <a:r>
              <a:rPr lang="en-GB" altLang="en-US" sz="1600" dirty="0"/>
              <a:t> 	</a:t>
            </a:r>
            <a:r>
              <a:rPr lang="en-GB" altLang="en-US" sz="1600" dirty="0">
                <a:hlinkClick r:id="rId4"/>
              </a:rPr>
              <a:t>vanessa@vsni.co.uk</a:t>
            </a:r>
            <a:endParaRPr lang="en-GB" altLang="en-US" sz="1600" dirty="0"/>
          </a:p>
          <a:p>
            <a:pPr>
              <a:lnSpc>
                <a:spcPct val="105000"/>
              </a:lnSpc>
              <a:spcBef>
                <a:spcPct val="5000"/>
              </a:spcBef>
            </a:pPr>
            <a:endParaRPr lang="en-GB" altLang="en-US" sz="1600" dirty="0"/>
          </a:p>
          <a:p>
            <a:pPr>
              <a:lnSpc>
                <a:spcPct val="105000"/>
              </a:lnSpc>
              <a:spcBef>
                <a:spcPct val="5000"/>
              </a:spcBef>
            </a:pPr>
            <a:endParaRPr lang="en-GB" altLang="en-US" sz="1300" dirty="0"/>
          </a:p>
          <a:p>
            <a:pPr>
              <a:lnSpc>
                <a:spcPct val="105000"/>
              </a:lnSpc>
              <a:spcBef>
                <a:spcPct val="5000"/>
              </a:spcBef>
            </a:pPr>
            <a:endParaRPr lang="en-GB" altLang="en-US" sz="2000" dirty="0"/>
          </a:p>
          <a:p>
            <a:pPr>
              <a:lnSpc>
                <a:spcPct val="105000"/>
              </a:lnSpc>
              <a:spcBef>
                <a:spcPct val="5000"/>
              </a:spcBef>
            </a:pPr>
            <a:endParaRPr lang="en-GB" altLang="en-US" sz="2000" dirty="0"/>
          </a:p>
        </p:txBody>
      </p:sp>
      <p:sp>
        <p:nvSpPr>
          <p:cNvPr id="6148" name="Text Box 7">
            <a:extLst>
              <a:ext uri="{FF2B5EF4-FFF2-40B4-BE49-F238E27FC236}">
                <a16:creationId xmlns:a16="http://schemas.microsoft.com/office/drawing/2014/main" id="{79BFE520-54D1-4204-A4E3-306B72166960}"/>
              </a:ext>
            </a:extLst>
          </p:cNvPr>
          <p:cNvSpPr txBox="1">
            <a:spLocks noChangeArrowheads="1"/>
          </p:cNvSpPr>
          <p:nvPr/>
        </p:nvSpPr>
        <p:spPr bwMode="auto">
          <a:xfrm>
            <a:off x="3485586" y="6130021"/>
            <a:ext cx="4479239" cy="69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4B6C1E"/>
              </a:buClr>
              <a:buSzPct val="125000"/>
              <a:buChar char="•"/>
              <a:defRPr sz="2400">
                <a:solidFill>
                  <a:srgbClr val="000000"/>
                </a:solidFill>
                <a:latin typeface="Verdana" panose="020B0604030504040204" pitchFamily="34" charset="0"/>
              </a:defRPr>
            </a:lvl1pPr>
            <a:lvl2pPr marL="742950" indent="-285750">
              <a:spcBef>
                <a:spcPct val="20000"/>
              </a:spcBef>
              <a:buClr>
                <a:srgbClr val="4B6C1E"/>
              </a:buClr>
              <a:buSzPct val="125000"/>
              <a:buChar char="•"/>
              <a:defRPr>
                <a:solidFill>
                  <a:schemeClr val="tx2"/>
                </a:solidFill>
                <a:latin typeface="Verdana" panose="020B0604030504040204" pitchFamily="34" charset="0"/>
              </a:defRPr>
            </a:lvl2pPr>
            <a:lvl3pPr marL="1143000" indent="-228600">
              <a:spcBef>
                <a:spcPct val="20000"/>
              </a:spcBef>
              <a:buClr>
                <a:srgbClr val="4B6C1E"/>
              </a:buClr>
              <a:buSzPct val="125000"/>
              <a:buChar char="•"/>
              <a:defRPr sz="1600">
                <a:solidFill>
                  <a:schemeClr val="tx2"/>
                </a:solidFill>
                <a:latin typeface="Verdana" panose="020B0604030504040204" pitchFamily="34" charset="0"/>
              </a:defRPr>
            </a:lvl3pPr>
            <a:lvl4pPr marL="1600200" indent="-228600">
              <a:spcBef>
                <a:spcPct val="20000"/>
              </a:spcBef>
              <a:buClr>
                <a:srgbClr val="42B275"/>
              </a:buClr>
              <a:buSzPct val="125000"/>
              <a:buChar char="•"/>
              <a:defRPr sz="1400">
                <a:solidFill>
                  <a:schemeClr val="tx2"/>
                </a:solidFill>
                <a:latin typeface="Verdana" panose="020B0604030504040204" pitchFamily="34" charset="0"/>
              </a:defRPr>
            </a:lvl4pPr>
            <a:lvl5pPr marL="2057400" indent="-228600">
              <a:spcBef>
                <a:spcPct val="20000"/>
              </a:spcBef>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har char="»"/>
              <a:defRPr sz="2000">
                <a:solidFill>
                  <a:schemeClr val="tx1"/>
                </a:solidFill>
                <a:latin typeface="Garamond" panose="02020404030301010803" pitchFamily="18" charset="0"/>
              </a:defRPr>
            </a:lvl9p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1 December 2022</a:t>
            </a:r>
          </a:p>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GB" altLang="en-US"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AASC2022 Inverloch</a:t>
            </a:r>
          </a:p>
        </p:txBody>
      </p:sp>
      <p:grpSp>
        <p:nvGrpSpPr>
          <p:cNvPr id="4" name="Group 3">
            <a:extLst>
              <a:ext uri="{FF2B5EF4-FFF2-40B4-BE49-F238E27FC236}">
                <a16:creationId xmlns:a16="http://schemas.microsoft.com/office/drawing/2014/main" id="{E888490A-13AB-4116-AA47-23ED1CF6EA5B}"/>
              </a:ext>
            </a:extLst>
          </p:cNvPr>
          <p:cNvGrpSpPr>
            <a:grpSpLocks noChangeAspect="1"/>
          </p:cNvGrpSpPr>
          <p:nvPr/>
        </p:nvGrpSpPr>
        <p:grpSpPr>
          <a:xfrm>
            <a:off x="659597" y="1773059"/>
            <a:ext cx="10118515" cy="2421117"/>
            <a:chOff x="1346617" y="1631748"/>
            <a:chExt cx="7321061" cy="1751754"/>
          </a:xfrm>
        </p:grpSpPr>
        <p:pic>
          <p:nvPicPr>
            <p:cNvPr id="1026" name="Picture 2" descr="image_blog">
              <a:extLst>
                <a:ext uri="{FF2B5EF4-FFF2-40B4-BE49-F238E27FC236}">
                  <a16:creationId xmlns:a16="http://schemas.microsoft.com/office/drawing/2014/main" id="{D484669F-A9A8-46F4-A2F0-C1F716C2A7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0" r="51093" b="66830"/>
            <a:stretch/>
          </p:blipFill>
          <p:spPr bwMode="auto">
            <a:xfrm>
              <a:off x="1346617" y="1631748"/>
              <a:ext cx="3826822" cy="1751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9A45AD1-B331-4E18-B764-F43894573420}"/>
                </a:ext>
              </a:extLst>
            </p:cNvPr>
            <p:cNvPicPr>
              <a:picLocks noChangeAspect="1"/>
            </p:cNvPicPr>
            <p:nvPr/>
          </p:nvPicPr>
          <p:blipFill rotWithShape="1">
            <a:blip r:embed="rId6"/>
            <a:srcRect t="50833"/>
            <a:stretch/>
          </p:blipFill>
          <p:spPr>
            <a:xfrm>
              <a:off x="4629150" y="1946409"/>
              <a:ext cx="4038528" cy="132539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90A7-9A17-4FD1-A645-EED65B81F5CC}"/>
              </a:ext>
            </a:extLst>
          </p:cNvPr>
          <p:cNvSpPr>
            <a:spLocks noGrp="1"/>
          </p:cNvSpPr>
          <p:nvPr>
            <p:ph type="title"/>
          </p:nvPr>
        </p:nvSpPr>
        <p:spPr/>
        <p:txBody>
          <a:bodyPr/>
          <a:lstStyle/>
          <a:p>
            <a:r>
              <a:rPr lang="en-NZ"/>
              <a:t>Permutation test menu</a:t>
            </a:r>
          </a:p>
        </p:txBody>
      </p:sp>
      <p:pic>
        <p:nvPicPr>
          <p:cNvPr id="7" name="Picture 6">
            <a:extLst>
              <a:ext uri="{FF2B5EF4-FFF2-40B4-BE49-F238E27FC236}">
                <a16:creationId xmlns:a16="http://schemas.microsoft.com/office/drawing/2014/main" id="{B58CCA8D-CC84-4E03-A47D-8E467D33A20B}"/>
              </a:ext>
            </a:extLst>
          </p:cNvPr>
          <p:cNvPicPr>
            <a:picLocks noChangeAspect="1"/>
          </p:cNvPicPr>
          <p:nvPr/>
        </p:nvPicPr>
        <p:blipFill>
          <a:blip r:embed="rId3"/>
          <a:stretch>
            <a:fillRect/>
          </a:stretch>
        </p:blipFill>
        <p:spPr>
          <a:xfrm>
            <a:off x="540543" y="954156"/>
            <a:ext cx="3398976" cy="4949687"/>
          </a:xfrm>
          <a:prstGeom prst="rect">
            <a:avLst/>
          </a:prstGeom>
        </p:spPr>
      </p:pic>
      <p:sp>
        <p:nvSpPr>
          <p:cNvPr id="9" name="Rectangle: Rounded Corners 8">
            <a:extLst>
              <a:ext uri="{FF2B5EF4-FFF2-40B4-BE49-F238E27FC236}">
                <a16:creationId xmlns:a16="http://schemas.microsoft.com/office/drawing/2014/main" id="{80920B6A-8EE5-4836-A3F9-658C3915BA1C}"/>
              </a:ext>
            </a:extLst>
          </p:cNvPr>
          <p:cNvSpPr/>
          <p:nvPr/>
        </p:nvSpPr>
        <p:spPr>
          <a:xfrm>
            <a:off x="1962978" y="2057401"/>
            <a:ext cx="1813893" cy="511864"/>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Content Placeholder 2">
            <a:extLst>
              <a:ext uri="{FF2B5EF4-FFF2-40B4-BE49-F238E27FC236}">
                <a16:creationId xmlns:a16="http://schemas.microsoft.com/office/drawing/2014/main" id="{ECF04CC9-B9A5-4ACB-8F4D-A7530DF1DFC3}"/>
              </a:ext>
            </a:extLst>
          </p:cNvPr>
          <p:cNvSpPr>
            <a:spLocks noGrp="1"/>
          </p:cNvSpPr>
          <p:nvPr>
            <p:ph idx="1"/>
          </p:nvPr>
        </p:nvSpPr>
        <p:spPr>
          <a:xfrm>
            <a:off x="4993067" y="1664738"/>
            <a:ext cx="6362390" cy="4720046"/>
          </a:xfrm>
        </p:spPr>
        <p:txBody>
          <a:bodyPr>
            <a:normAutofit/>
          </a:bodyPr>
          <a:lstStyle/>
          <a:p>
            <a:pPr marL="0" indent="0">
              <a:buNone/>
            </a:pPr>
            <a:r>
              <a:rPr lang="en-NZ" sz="2000" dirty="0"/>
              <a:t>Controls how the randomization is done for designed experiments</a:t>
            </a:r>
          </a:p>
          <a:p>
            <a:pPr marL="0" indent="0">
              <a:buNone/>
            </a:pPr>
            <a:endParaRPr lang="en-NZ" sz="2000" dirty="0"/>
          </a:p>
          <a:p>
            <a:pPr marL="0" indent="0">
              <a:buNone/>
            </a:pPr>
            <a:r>
              <a:rPr lang="en-NZ" sz="2000" dirty="0"/>
              <a:t>For example: </a:t>
            </a:r>
            <a:r>
              <a:rPr lang="en-NZ" sz="2000" dirty="0">
                <a:latin typeface="Courier New" panose="02070309020205020404" pitchFamily="49" charset="0"/>
                <a:cs typeface="Courier New" panose="02070309020205020404" pitchFamily="49" charset="0"/>
              </a:rPr>
              <a:t>Block/</a:t>
            </a:r>
            <a:r>
              <a:rPr lang="en-NZ" sz="2000" dirty="0" err="1">
                <a:latin typeface="Courier New" panose="02070309020205020404" pitchFamily="49" charset="0"/>
                <a:cs typeface="Courier New" panose="02070309020205020404" pitchFamily="49" charset="0"/>
              </a:rPr>
              <a:t>Wholeplot</a:t>
            </a:r>
            <a:r>
              <a:rPr lang="en-NZ" sz="2000" dirty="0"/>
              <a:t> </a:t>
            </a:r>
          </a:p>
          <a:p>
            <a:pPr marL="342900" indent="-342900">
              <a:buSzPct val="100000"/>
              <a:buAutoNum type="arabicPeriod"/>
            </a:pPr>
            <a:r>
              <a:rPr lang="en-US" sz="2000" b="0" dirty="0">
                <a:effectLst/>
                <a:latin typeface="+mj-lt"/>
              </a:rPr>
              <a:t>first </a:t>
            </a:r>
            <a:r>
              <a:rPr lang="en-US" sz="2000" dirty="0">
                <a:latin typeface="+mj-lt"/>
              </a:rPr>
              <a:t>randomize </a:t>
            </a:r>
            <a:r>
              <a:rPr lang="en-US" sz="2000" b="0" i="0" dirty="0">
                <a:effectLst/>
                <a:latin typeface="+mj-lt"/>
              </a:rPr>
              <a:t>the levels of </a:t>
            </a:r>
            <a:r>
              <a:rPr lang="en-US" sz="2000" b="0" i="0" dirty="0">
                <a:effectLst/>
                <a:latin typeface="Courier New" panose="02070309020205020404" pitchFamily="49" charset="0"/>
                <a:cs typeface="Courier New" panose="02070309020205020404" pitchFamily="49" charset="0"/>
              </a:rPr>
              <a:t>Block</a:t>
            </a:r>
          </a:p>
          <a:p>
            <a:pPr marL="342900" indent="-342900">
              <a:buSzPct val="100000"/>
              <a:buAutoNum type="arabicPeriod"/>
            </a:pPr>
            <a:r>
              <a:rPr lang="en-US" sz="2000" b="0" dirty="0">
                <a:effectLst/>
                <a:latin typeface="+mj-lt"/>
              </a:rPr>
              <a:t>then </a:t>
            </a:r>
            <a:r>
              <a:rPr lang="en-US" sz="2000" dirty="0">
                <a:latin typeface="+mj-lt"/>
              </a:rPr>
              <a:t>r</a:t>
            </a:r>
            <a:r>
              <a:rPr lang="en-US" sz="2000" b="0" dirty="0">
                <a:effectLst/>
                <a:latin typeface="+mj-lt"/>
              </a:rPr>
              <a:t>andomize </a:t>
            </a:r>
            <a:r>
              <a:rPr lang="en-US" sz="2000" b="0" i="0" dirty="0">
                <a:effectLst/>
                <a:latin typeface="+mj-lt"/>
              </a:rPr>
              <a:t>the levels of </a:t>
            </a:r>
            <a:r>
              <a:rPr lang="en-US" sz="2000" b="0" i="0" dirty="0" err="1">
                <a:effectLst/>
                <a:latin typeface="Courier New" panose="02070309020205020404" pitchFamily="49" charset="0"/>
                <a:cs typeface="Courier New" panose="02070309020205020404" pitchFamily="49" charset="0"/>
              </a:rPr>
              <a:t>Wholeplot</a:t>
            </a:r>
            <a:r>
              <a:rPr lang="en-US" sz="2000" b="0" i="0" dirty="0">
                <a:effectLst/>
                <a:latin typeface="+mj-lt"/>
              </a:rPr>
              <a:t> within the levels of </a:t>
            </a:r>
            <a:r>
              <a:rPr lang="en-US" sz="2000" b="0" i="0" dirty="0">
                <a:effectLst/>
                <a:latin typeface="Courier New" panose="02070309020205020404" pitchFamily="49" charset="0"/>
                <a:cs typeface="Courier New" panose="02070309020205020404" pitchFamily="49" charset="0"/>
              </a:rPr>
              <a:t>Block</a:t>
            </a:r>
            <a:endParaRPr lang="en-NZ" sz="2000" dirty="0">
              <a:latin typeface="Courier New" panose="02070309020205020404" pitchFamily="49" charset="0"/>
              <a:cs typeface="Courier New" panose="02070309020205020404" pitchFamily="49" charset="0"/>
            </a:endParaRPr>
          </a:p>
        </p:txBody>
      </p:sp>
      <p:sp>
        <p:nvSpPr>
          <p:cNvPr id="11" name="Arrow: Left 10">
            <a:extLst>
              <a:ext uri="{FF2B5EF4-FFF2-40B4-BE49-F238E27FC236}">
                <a16:creationId xmlns:a16="http://schemas.microsoft.com/office/drawing/2014/main" id="{2B68295D-9BA7-49DB-824A-927D02413516}"/>
              </a:ext>
            </a:extLst>
          </p:cNvPr>
          <p:cNvSpPr/>
          <p:nvPr/>
        </p:nvSpPr>
        <p:spPr>
          <a:xfrm>
            <a:off x="3939519" y="1669822"/>
            <a:ext cx="1014620" cy="450989"/>
          </a:xfrm>
          <a:prstGeom prst="leftArrow">
            <a:avLst>
              <a:gd name="adj1" fmla="val 23554"/>
              <a:gd name="adj2" fmla="val 66529"/>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8282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90A7-9A17-4FD1-A645-EED65B81F5CC}"/>
              </a:ext>
            </a:extLst>
          </p:cNvPr>
          <p:cNvSpPr>
            <a:spLocks noGrp="1"/>
          </p:cNvSpPr>
          <p:nvPr>
            <p:ph type="title"/>
          </p:nvPr>
        </p:nvSpPr>
        <p:spPr/>
        <p:txBody>
          <a:bodyPr/>
          <a:lstStyle/>
          <a:p>
            <a:r>
              <a:rPr lang="en-NZ"/>
              <a:t>Permutation test menu</a:t>
            </a:r>
          </a:p>
        </p:txBody>
      </p:sp>
      <p:pic>
        <p:nvPicPr>
          <p:cNvPr id="7" name="Picture 6">
            <a:extLst>
              <a:ext uri="{FF2B5EF4-FFF2-40B4-BE49-F238E27FC236}">
                <a16:creationId xmlns:a16="http://schemas.microsoft.com/office/drawing/2014/main" id="{B58CCA8D-CC84-4E03-A47D-8E467D33A20B}"/>
              </a:ext>
            </a:extLst>
          </p:cNvPr>
          <p:cNvPicPr>
            <a:picLocks noChangeAspect="1"/>
          </p:cNvPicPr>
          <p:nvPr/>
        </p:nvPicPr>
        <p:blipFill>
          <a:blip r:embed="rId3"/>
          <a:stretch>
            <a:fillRect/>
          </a:stretch>
        </p:blipFill>
        <p:spPr>
          <a:xfrm>
            <a:off x="540543" y="954156"/>
            <a:ext cx="3398976" cy="4949687"/>
          </a:xfrm>
          <a:prstGeom prst="rect">
            <a:avLst/>
          </a:prstGeom>
        </p:spPr>
      </p:pic>
      <p:sp>
        <p:nvSpPr>
          <p:cNvPr id="9" name="Rectangle: Rounded Corners 8">
            <a:extLst>
              <a:ext uri="{FF2B5EF4-FFF2-40B4-BE49-F238E27FC236}">
                <a16:creationId xmlns:a16="http://schemas.microsoft.com/office/drawing/2014/main" id="{80920B6A-8EE5-4836-A3F9-658C3915BA1C}"/>
              </a:ext>
            </a:extLst>
          </p:cNvPr>
          <p:cNvSpPr/>
          <p:nvPr/>
        </p:nvSpPr>
        <p:spPr>
          <a:xfrm>
            <a:off x="2504662" y="2978899"/>
            <a:ext cx="1257300" cy="867543"/>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Content Placeholder 2">
            <a:extLst>
              <a:ext uri="{FF2B5EF4-FFF2-40B4-BE49-F238E27FC236}">
                <a16:creationId xmlns:a16="http://schemas.microsoft.com/office/drawing/2014/main" id="{ECF04CC9-B9A5-4ACB-8F4D-A7530DF1DFC3}"/>
              </a:ext>
            </a:extLst>
          </p:cNvPr>
          <p:cNvSpPr>
            <a:spLocks noGrp="1"/>
          </p:cNvSpPr>
          <p:nvPr>
            <p:ph idx="1"/>
          </p:nvPr>
        </p:nvSpPr>
        <p:spPr>
          <a:xfrm>
            <a:off x="4756574" y="2410173"/>
            <a:ext cx="6362390" cy="4720046"/>
          </a:xfrm>
        </p:spPr>
        <p:txBody>
          <a:bodyPr>
            <a:normAutofit/>
          </a:bodyPr>
          <a:lstStyle/>
          <a:p>
            <a:pPr marL="0" indent="0">
              <a:buNone/>
            </a:pPr>
            <a:r>
              <a:rPr lang="en-NZ" sz="2000" dirty="0"/>
              <a:t>For binomial data can either permute the:</a:t>
            </a:r>
          </a:p>
          <a:p>
            <a:r>
              <a:rPr lang="en-NZ" sz="2000" i="1" dirty="0"/>
              <a:t>number of successes </a:t>
            </a:r>
            <a:r>
              <a:rPr lang="en-NZ" sz="2000" dirty="0"/>
              <a:t>from the </a:t>
            </a:r>
            <a:r>
              <a:rPr lang="en-NZ" sz="2000" dirty="0">
                <a:latin typeface="Courier New" panose="02070309020205020404" pitchFamily="49" charset="0"/>
                <a:cs typeface="Courier New" panose="02070309020205020404" pitchFamily="49" charset="0"/>
              </a:rPr>
              <a:t>NBINOMIAL</a:t>
            </a:r>
            <a:r>
              <a:rPr lang="en-NZ" sz="2000" dirty="0"/>
              <a:t> observed individuals</a:t>
            </a:r>
          </a:p>
          <a:p>
            <a:pPr marL="0" indent="0">
              <a:buNone/>
            </a:pPr>
            <a:r>
              <a:rPr lang="en-NZ" sz="2000" dirty="0"/>
              <a:t>or</a:t>
            </a:r>
          </a:p>
          <a:p>
            <a:r>
              <a:rPr lang="en-NZ" sz="2000" i="1" dirty="0"/>
              <a:t>binary</a:t>
            </a:r>
            <a:r>
              <a:rPr lang="en-NZ" sz="2000" dirty="0"/>
              <a:t> outcomes from each individual</a:t>
            </a:r>
          </a:p>
          <a:p>
            <a:pPr marL="0" indent="0">
              <a:buNone/>
            </a:pPr>
            <a:r>
              <a:rPr lang="en-NZ" sz="2000" dirty="0"/>
              <a:t>  </a:t>
            </a:r>
          </a:p>
        </p:txBody>
      </p:sp>
      <p:sp>
        <p:nvSpPr>
          <p:cNvPr id="11" name="Arrow: Left 10">
            <a:extLst>
              <a:ext uri="{FF2B5EF4-FFF2-40B4-BE49-F238E27FC236}">
                <a16:creationId xmlns:a16="http://schemas.microsoft.com/office/drawing/2014/main" id="{2B68295D-9BA7-49DB-824A-927D02413516}"/>
              </a:ext>
            </a:extLst>
          </p:cNvPr>
          <p:cNvSpPr/>
          <p:nvPr/>
        </p:nvSpPr>
        <p:spPr>
          <a:xfrm>
            <a:off x="3752099" y="3203504"/>
            <a:ext cx="1014620" cy="450989"/>
          </a:xfrm>
          <a:prstGeom prst="leftArrow">
            <a:avLst>
              <a:gd name="adj1" fmla="val 23554"/>
              <a:gd name="adj2" fmla="val 66529"/>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26" name="Picture 2" descr="Recommend Icon Images – Browse 89,700 Stock Photos, Vectors, and Video |  Adobe Stock">
            <a:extLst>
              <a:ext uri="{FF2B5EF4-FFF2-40B4-BE49-F238E27FC236}">
                <a16:creationId xmlns:a16="http://schemas.microsoft.com/office/drawing/2014/main" id="{38407977-5D0F-49DA-978D-35E4B0DCDB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82" t="11448" r="11939" b="11989"/>
          <a:stretch/>
        </p:blipFill>
        <p:spPr bwMode="auto">
          <a:xfrm>
            <a:off x="10335048" y="3886323"/>
            <a:ext cx="705678" cy="72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1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5496-FCFC-4B06-A745-65A7AFD60F24}"/>
              </a:ext>
            </a:extLst>
          </p:cNvPr>
          <p:cNvSpPr>
            <a:spLocks noGrp="1"/>
          </p:cNvSpPr>
          <p:nvPr>
            <p:ph type="title"/>
          </p:nvPr>
        </p:nvSpPr>
        <p:spPr/>
        <p:txBody>
          <a:bodyPr/>
          <a:lstStyle/>
          <a:p>
            <a:r>
              <a:rPr lang="en-NZ"/>
              <a:t>Example: </a:t>
            </a:r>
            <a:r>
              <a:rPr lang="en-NZ" sz="4400"/>
              <a:t>GtKnott2000.gsh</a:t>
            </a:r>
            <a:endParaRPr lang="en-NZ"/>
          </a:p>
        </p:txBody>
      </p:sp>
      <p:sp>
        <p:nvSpPr>
          <p:cNvPr id="3" name="Content Placeholder 2">
            <a:extLst>
              <a:ext uri="{FF2B5EF4-FFF2-40B4-BE49-F238E27FC236}">
                <a16:creationId xmlns:a16="http://schemas.microsoft.com/office/drawing/2014/main" id="{54844ECB-404F-48B1-8CA9-EFCE27E85771}"/>
              </a:ext>
            </a:extLst>
          </p:cNvPr>
          <p:cNvSpPr>
            <a:spLocks noGrp="1"/>
          </p:cNvSpPr>
          <p:nvPr>
            <p:ph idx="1"/>
          </p:nvPr>
        </p:nvSpPr>
        <p:spPr/>
        <p:txBody>
          <a:bodyPr/>
          <a:lstStyle/>
          <a:p>
            <a:r>
              <a:rPr lang="en-NZ" sz="2000" dirty="0"/>
              <a:t>Binomial data from a split-plot trial of </a:t>
            </a:r>
            <a:r>
              <a:rPr lang="en-NZ" sz="2000" dirty="0">
                <a:latin typeface="Courier New" panose="02070309020205020404" pitchFamily="49" charset="0"/>
                <a:cs typeface="Courier New" panose="02070309020205020404" pitchFamily="49" charset="0"/>
              </a:rPr>
              <a:t>Cultivar</a:t>
            </a:r>
            <a:r>
              <a:rPr lang="en-NZ" sz="2000" dirty="0"/>
              <a:t> and </a:t>
            </a:r>
            <a:r>
              <a:rPr lang="en-NZ" sz="2000" dirty="0">
                <a:latin typeface="Courier New" panose="02070309020205020404" pitchFamily="49" charset="0"/>
                <a:cs typeface="Courier New" panose="02070309020205020404" pitchFamily="49" charset="0"/>
              </a:rPr>
              <a:t>Fungicide</a:t>
            </a:r>
          </a:p>
          <a:p>
            <a:r>
              <a:rPr lang="en-NZ" sz="2000" dirty="0"/>
              <a:t>Original tests</a:t>
            </a:r>
          </a:p>
          <a:p>
            <a:endParaRPr lang="en-NZ" sz="2000" dirty="0"/>
          </a:p>
          <a:p>
            <a:pPr marL="0" indent="0">
              <a:buNone/>
            </a:pPr>
            <a:endParaRPr lang="en-NZ" sz="2000" dirty="0"/>
          </a:p>
          <a:p>
            <a:endParaRPr lang="en-NZ" sz="1200" dirty="0"/>
          </a:p>
          <a:p>
            <a:r>
              <a:rPr lang="en-NZ" sz="2000" dirty="0"/>
              <a:t>Permutation tests</a:t>
            </a:r>
          </a:p>
          <a:p>
            <a:endParaRPr lang="en-NZ" sz="2000" dirty="0"/>
          </a:p>
          <a:p>
            <a:endParaRPr lang="en-NZ" dirty="0"/>
          </a:p>
        </p:txBody>
      </p:sp>
      <p:pic>
        <p:nvPicPr>
          <p:cNvPr id="7" name="Picture 6">
            <a:extLst>
              <a:ext uri="{FF2B5EF4-FFF2-40B4-BE49-F238E27FC236}">
                <a16:creationId xmlns:a16="http://schemas.microsoft.com/office/drawing/2014/main" id="{DCFCE446-D085-421F-9586-540F8F7165E8}"/>
              </a:ext>
            </a:extLst>
          </p:cNvPr>
          <p:cNvPicPr>
            <a:picLocks noChangeAspect="1"/>
          </p:cNvPicPr>
          <p:nvPr/>
        </p:nvPicPr>
        <p:blipFill>
          <a:blip r:embed="rId3"/>
          <a:stretch>
            <a:fillRect/>
          </a:stretch>
        </p:blipFill>
        <p:spPr>
          <a:xfrm>
            <a:off x="942746" y="3815586"/>
            <a:ext cx="3791820" cy="2421218"/>
          </a:xfrm>
          <a:prstGeom prst="rect">
            <a:avLst/>
          </a:prstGeom>
        </p:spPr>
      </p:pic>
      <p:grpSp>
        <p:nvGrpSpPr>
          <p:cNvPr id="9" name="Group 8">
            <a:extLst>
              <a:ext uri="{FF2B5EF4-FFF2-40B4-BE49-F238E27FC236}">
                <a16:creationId xmlns:a16="http://schemas.microsoft.com/office/drawing/2014/main" id="{BAC8A5A9-5FD8-4489-BF60-6408C2C223E8}"/>
              </a:ext>
            </a:extLst>
          </p:cNvPr>
          <p:cNvGrpSpPr/>
          <p:nvPr/>
        </p:nvGrpSpPr>
        <p:grpSpPr>
          <a:xfrm>
            <a:off x="888080" y="2046791"/>
            <a:ext cx="6464392" cy="1100239"/>
            <a:chOff x="838384" y="2134636"/>
            <a:chExt cx="6464392" cy="1100239"/>
          </a:xfrm>
        </p:grpSpPr>
        <p:pic>
          <p:nvPicPr>
            <p:cNvPr id="5" name="Picture 4">
              <a:extLst>
                <a:ext uri="{FF2B5EF4-FFF2-40B4-BE49-F238E27FC236}">
                  <a16:creationId xmlns:a16="http://schemas.microsoft.com/office/drawing/2014/main" id="{4DB920C3-87B0-4B68-B18A-E21C8FB608D7}"/>
                </a:ext>
              </a:extLst>
            </p:cNvPr>
            <p:cNvPicPr>
              <a:picLocks noChangeAspect="1"/>
            </p:cNvPicPr>
            <p:nvPr/>
          </p:nvPicPr>
          <p:blipFill>
            <a:blip r:embed="rId4"/>
            <a:stretch>
              <a:fillRect/>
            </a:stretch>
          </p:blipFill>
          <p:spPr>
            <a:xfrm>
              <a:off x="838384" y="2134636"/>
              <a:ext cx="5005824" cy="1100239"/>
            </a:xfrm>
            <a:prstGeom prst="rect">
              <a:avLst/>
            </a:prstGeom>
          </p:spPr>
        </p:pic>
        <p:sp>
          <p:nvSpPr>
            <p:cNvPr id="8" name="TextBox 7">
              <a:extLst>
                <a:ext uri="{FF2B5EF4-FFF2-40B4-BE49-F238E27FC236}">
                  <a16:creationId xmlns:a16="http://schemas.microsoft.com/office/drawing/2014/main" id="{E2F4943B-406B-41CC-9253-2CF4F9C3DC5B}"/>
                </a:ext>
              </a:extLst>
            </p:cNvPr>
            <p:cNvSpPr txBox="1"/>
            <p:nvPr/>
          </p:nvSpPr>
          <p:spPr>
            <a:xfrm>
              <a:off x="5844208" y="2650100"/>
              <a:ext cx="1458568" cy="584775"/>
            </a:xfrm>
            <a:prstGeom prst="rect">
              <a:avLst/>
            </a:prstGeom>
            <a:noFill/>
          </p:spPr>
          <p:txBody>
            <a:bodyPr wrap="square" rtlCol="0">
              <a:spAutoFit/>
            </a:bodyPr>
            <a:lstStyle/>
            <a:p>
              <a:r>
                <a:rPr lang="en-NZ" sz="800">
                  <a:latin typeface="Arial" panose="020B0604020202020204" pitchFamily="34" charset="0"/>
                  <a:cs typeface="Arial" panose="020B0604020202020204" pitchFamily="34" charset="0"/>
                </a:rPr>
                <a:t> </a:t>
              </a:r>
              <a:r>
                <a:rPr lang="en-NZ" sz="800">
                  <a:solidFill>
                    <a:srgbClr val="7030A0"/>
                  </a:solidFill>
                  <a:latin typeface="Arial" panose="020B0604020202020204" pitchFamily="34" charset="0"/>
                  <a:cs typeface="Arial" panose="020B0604020202020204" pitchFamily="34" charset="0"/>
                </a:rPr>
                <a:t>Chi pr</a:t>
              </a:r>
            </a:p>
            <a:p>
              <a:r>
                <a:rPr lang="en-NZ" sz="800">
                  <a:solidFill>
                    <a:srgbClr val="7030A0"/>
                  </a:solidFill>
                  <a:latin typeface="Arial" panose="020B0604020202020204" pitchFamily="34" charset="0"/>
                  <a:cs typeface="Arial" panose="020B0604020202020204" pitchFamily="34" charset="0"/>
                </a:rPr>
                <a:t>  0.008</a:t>
              </a:r>
            </a:p>
            <a:p>
              <a:r>
                <a:rPr lang="en-NZ" sz="800">
                  <a:solidFill>
                    <a:srgbClr val="7030A0"/>
                  </a:solidFill>
                  <a:latin typeface="Arial" panose="020B0604020202020204" pitchFamily="34" charset="0"/>
                  <a:cs typeface="Arial" panose="020B0604020202020204" pitchFamily="34" charset="0"/>
                </a:rPr>
                <a:t>&lt;0.001</a:t>
              </a:r>
            </a:p>
            <a:p>
              <a:r>
                <a:rPr lang="en-NZ" sz="800">
                  <a:solidFill>
                    <a:srgbClr val="7030A0"/>
                  </a:solidFill>
                  <a:latin typeface="Arial" panose="020B0604020202020204" pitchFamily="34" charset="0"/>
                  <a:cs typeface="Arial" panose="020B0604020202020204" pitchFamily="34" charset="0"/>
                </a:rPr>
                <a:t>  0.896</a:t>
              </a:r>
            </a:p>
          </p:txBody>
        </p:sp>
      </p:grpSp>
      <p:sp>
        <p:nvSpPr>
          <p:cNvPr id="4" name="TextBox 3">
            <a:extLst>
              <a:ext uri="{FF2B5EF4-FFF2-40B4-BE49-F238E27FC236}">
                <a16:creationId xmlns:a16="http://schemas.microsoft.com/office/drawing/2014/main" id="{4D985EED-7FA9-4899-B37B-4DD493EA6FDB}"/>
              </a:ext>
            </a:extLst>
          </p:cNvPr>
          <p:cNvSpPr txBox="1"/>
          <p:nvPr/>
        </p:nvSpPr>
        <p:spPr>
          <a:xfrm>
            <a:off x="6623188" y="5162525"/>
            <a:ext cx="4982656" cy="646331"/>
          </a:xfrm>
          <a:prstGeom prst="rect">
            <a:avLst/>
          </a:prstGeom>
          <a:noFill/>
        </p:spPr>
        <p:txBody>
          <a:bodyPr wrap="square" rtlCol="0">
            <a:spAutoFit/>
          </a:bodyPr>
          <a:lstStyle/>
          <a:p>
            <a:r>
              <a:rPr lang="en-NZ" dirty="0"/>
              <a:t>Also have permutation tests for REML fixed effects: procedure </a:t>
            </a:r>
            <a:r>
              <a:rPr lang="en-NZ" dirty="0">
                <a:solidFill>
                  <a:srgbClr val="0000FF"/>
                </a:solidFill>
              </a:rPr>
              <a:t>VPERMTEST</a:t>
            </a:r>
          </a:p>
        </p:txBody>
      </p:sp>
      <p:pic>
        <p:nvPicPr>
          <p:cNvPr id="1026" name="Picture 2" descr="Spotlight Right Icons PNG - Free PNG and Icons Downloads">
            <a:extLst>
              <a:ext uri="{FF2B5EF4-FFF2-40B4-BE49-F238E27FC236}">
                <a16:creationId xmlns:a16="http://schemas.microsoft.com/office/drawing/2014/main" id="{E392CD00-325A-41EE-AFBF-98C7FC92D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691" y="2982117"/>
            <a:ext cx="218122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8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Separation plots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r>
              <a:rPr lang="en-NZ" sz="2000" dirty="0">
                <a:effectLst/>
                <a:latin typeface="+mj-lt"/>
                <a:ea typeface="Calibri" panose="020F0502020204030204" pitchFamily="34" charset="0"/>
                <a:cs typeface="Times New Roman" panose="02020603050405020304" pitchFamily="18" charset="0"/>
              </a:rPr>
              <a:t>Separation plots allow you to visual the fit of a </a:t>
            </a:r>
            <a:r>
              <a:rPr lang="en-NZ" sz="2000" dirty="0">
                <a:latin typeface="+mj-lt"/>
                <a:ea typeface="Calibri" panose="020F0502020204030204" pitchFamily="34" charset="0"/>
                <a:cs typeface="Times New Roman" panose="02020603050405020304" pitchFamily="18" charset="0"/>
              </a:rPr>
              <a:t>binomial </a:t>
            </a:r>
            <a:r>
              <a:rPr lang="en-NZ" sz="2000" dirty="0">
                <a:effectLst/>
                <a:latin typeface="+mj-lt"/>
                <a:ea typeface="Calibri" panose="020F0502020204030204" pitchFamily="34" charset="0"/>
                <a:cs typeface="Times New Roman" panose="02020603050405020304" pitchFamily="18" charset="0"/>
              </a:rPr>
              <a:t>GLMM</a:t>
            </a:r>
          </a:p>
          <a:p>
            <a:r>
              <a:rPr lang="en-NZ" sz="2000" dirty="0">
                <a:effectLst/>
                <a:latin typeface="+mj-lt"/>
                <a:ea typeface="Calibri" panose="020F0502020204030204" pitchFamily="34" charset="0"/>
                <a:cs typeface="Times New Roman" panose="02020603050405020304" pitchFamily="18" charset="0"/>
              </a:rPr>
              <a:t>It shows the model’s ability to predict successes</a:t>
            </a:r>
            <a:r>
              <a:rPr lang="en-NZ" sz="2000" dirty="0">
                <a:latin typeface="+mj-lt"/>
                <a:ea typeface="Calibri" panose="020F0502020204030204" pitchFamily="34" charset="0"/>
                <a:cs typeface="Times New Roman" panose="02020603050405020304" pitchFamily="18" charset="0"/>
              </a:rPr>
              <a:t> </a:t>
            </a:r>
            <a:r>
              <a:rPr lang="en-NZ" sz="2000" dirty="0">
                <a:effectLst/>
                <a:latin typeface="+mj-lt"/>
                <a:ea typeface="Calibri" panose="020F0502020204030204" pitchFamily="34" charset="0"/>
                <a:cs typeface="Times New Roman" panose="02020603050405020304" pitchFamily="18" charset="0"/>
              </a:rPr>
              <a:t>with high probability, and failures with low probability</a:t>
            </a:r>
            <a:endParaRPr lang="en-US" altLang="en-US" sz="2000" dirty="0">
              <a:solidFill>
                <a:srgbClr val="000099"/>
              </a:solidFill>
              <a:latin typeface="+mj-lt"/>
            </a:endParaRPr>
          </a:p>
          <a:p>
            <a:r>
              <a:rPr lang="en-US" sz="2000" dirty="0"/>
              <a:t>Implemented in the procedure </a:t>
            </a:r>
            <a:r>
              <a:rPr lang="en-US" sz="2000" dirty="0">
                <a:solidFill>
                  <a:srgbClr val="0000FF"/>
                </a:solidFill>
              </a:rPr>
              <a:t>DSEPARATIONPLOT</a:t>
            </a:r>
          </a:p>
          <a:p>
            <a:pPr>
              <a:spcAft>
                <a:spcPts val="0"/>
              </a:spcAft>
            </a:pPr>
            <a:r>
              <a:rPr lang="en-US" sz="2000" dirty="0"/>
              <a:t>Accessible from the GLMM </a:t>
            </a:r>
            <a:r>
              <a:rPr lang="en-US" sz="2000" i="1" dirty="0"/>
              <a:t>Further Output</a:t>
            </a:r>
            <a:r>
              <a:rPr lang="en-US" sz="2000" dirty="0"/>
              <a:t> menu</a:t>
            </a:r>
          </a:p>
          <a:p>
            <a:pPr lvl="1">
              <a:buFont typeface="Wingdings" panose="05000000000000000000" pitchFamily="2" charset="2"/>
              <a:buChar char="Ø"/>
            </a:pPr>
            <a:r>
              <a:rPr lang="en-US" sz="1200" dirty="0"/>
              <a:t>Also available for GLMs and HGLMs, and from the Graphics menu</a:t>
            </a:r>
          </a:p>
          <a:p>
            <a:endParaRPr lang="en-US" dirty="0"/>
          </a:p>
          <a:p>
            <a:endParaRPr lang="en-NZ" dirty="0"/>
          </a:p>
        </p:txBody>
      </p:sp>
      <p:grpSp>
        <p:nvGrpSpPr>
          <p:cNvPr id="12" name="Group 11">
            <a:extLst>
              <a:ext uri="{FF2B5EF4-FFF2-40B4-BE49-F238E27FC236}">
                <a16:creationId xmlns:a16="http://schemas.microsoft.com/office/drawing/2014/main" id="{A4EB226F-9152-4385-8E4F-EF5111B259AC}"/>
              </a:ext>
            </a:extLst>
          </p:cNvPr>
          <p:cNvGrpSpPr/>
          <p:nvPr/>
        </p:nvGrpSpPr>
        <p:grpSpPr>
          <a:xfrm>
            <a:off x="94288" y="3429000"/>
            <a:ext cx="7568339" cy="3362211"/>
            <a:chOff x="2311830" y="3495789"/>
            <a:chExt cx="7568339" cy="3362211"/>
          </a:xfrm>
        </p:grpSpPr>
        <p:pic>
          <p:nvPicPr>
            <p:cNvPr id="6" name="Picture 5">
              <a:extLst>
                <a:ext uri="{FF2B5EF4-FFF2-40B4-BE49-F238E27FC236}">
                  <a16:creationId xmlns:a16="http://schemas.microsoft.com/office/drawing/2014/main" id="{EED224C7-FAD1-4235-BA8A-B1DBD64AD375}"/>
                </a:ext>
              </a:extLst>
            </p:cNvPr>
            <p:cNvPicPr>
              <a:picLocks noChangeAspect="1"/>
            </p:cNvPicPr>
            <p:nvPr/>
          </p:nvPicPr>
          <p:blipFill>
            <a:blip r:embed="rId3"/>
            <a:stretch>
              <a:fillRect/>
            </a:stretch>
          </p:blipFill>
          <p:spPr>
            <a:xfrm>
              <a:off x="2311830" y="3495789"/>
              <a:ext cx="7568339" cy="3362211"/>
            </a:xfrm>
            <a:prstGeom prst="rect">
              <a:avLst/>
            </a:prstGeom>
          </p:spPr>
        </p:pic>
        <p:sp>
          <p:nvSpPr>
            <p:cNvPr id="7" name="Rectangle: Rounded Corners 6">
              <a:extLst>
                <a:ext uri="{FF2B5EF4-FFF2-40B4-BE49-F238E27FC236}">
                  <a16:creationId xmlns:a16="http://schemas.microsoft.com/office/drawing/2014/main" id="{A2C11194-BEB9-4EBA-A8D4-FE452593050E}"/>
                </a:ext>
              </a:extLst>
            </p:cNvPr>
            <p:cNvSpPr/>
            <p:nvPr/>
          </p:nvSpPr>
          <p:spPr>
            <a:xfrm>
              <a:off x="4705462" y="4702950"/>
              <a:ext cx="554107" cy="223632"/>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Rounded Corners 7">
              <a:extLst>
                <a:ext uri="{FF2B5EF4-FFF2-40B4-BE49-F238E27FC236}">
                  <a16:creationId xmlns:a16="http://schemas.microsoft.com/office/drawing/2014/main" id="{9EE4AB36-6B15-4CE4-809C-5302486E7F5B}"/>
                </a:ext>
              </a:extLst>
            </p:cNvPr>
            <p:cNvSpPr/>
            <p:nvPr/>
          </p:nvSpPr>
          <p:spPr>
            <a:xfrm>
              <a:off x="6786856" y="5535113"/>
              <a:ext cx="613742" cy="223632"/>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Arrow: Bent-Up 8">
              <a:extLst>
                <a:ext uri="{FF2B5EF4-FFF2-40B4-BE49-F238E27FC236}">
                  <a16:creationId xmlns:a16="http://schemas.microsoft.com/office/drawing/2014/main" id="{701C33D8-1ECA-4560-8CCD-EC5160772949}"/>
                </a:ext>
              </a:extLst>
            </p:cNvPr>
            <p:cNvSpPr/>
            <p:nvPr/>
          </p:nvSpPr>
          <p:spPr>
            <a:xfrm rot="5400000">
              <a:off x="5437035" y="4505299"/>
              <a:ext cx="843768" cy="1752808"/>
            </a:xfrm>
            <a:prstGeom prst="bentUpArrow">
              <a:avLst>
                <a:gd name="adj1" fmla="val 6562"/>
                <a:gd name="adj2" fmla="val 13129"/>
                <a:gd name="adj3" fmla="val 18075"/>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Arrow: Bent-Up 9">
              <a:extLst>
                <a:ext uri="{FF2B5EF4-FFF2-40B4-BE49-F238E27FC236}">
                  <a16:creationId xmlns:a16="http://schemas.microsoft.com/office/drawing/2014/main" id="{DCA6F1A9-2D69-40E0-98FE-2A1E31FF91C2}"/>
                </a:ext>
              </a:extLst>
            </p:cNvPr>
            <p:cNvSpPr/>
            <p:nvPr/>
          </p:nvSpPr>
          <p:spPr>
            <a:xfrm rot="5400000">
              <a:off x="6958455" y="5863241"/>
              <a:ext cx="607544" cy="488237"/>
            </a:xfrm>
            <a:prstGeom prst="bentUpArrow">
              <a:avLst>
                <a:gd name="adj1" fmla="val 13126"/>
                <a:gd name="adj2" fmla="val 27686"/>
                <a:gd name="adj3" fmla="val 25266"/>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3" name="Content Placeholder 2">
            <a:extLst>
              <a:ext uri="{FF2B5EF4-FFF2-40B4-BE49-F238E27FC236}">
                <a16:creationId xmlns:a16="http://schemas.microsoft.com/office/drawing/2014/main" id="{078D6EB6-E864-4469-BDA7-B6772909F740}"/>
              </a:ext>
            </a:extLst>
          </p:cNvPr>
          <p:cNvSpPr txBox="1">
            <a:spLocks/>
          </p:cNvSpPr>
          <p:nvPr/>
        </p:nvSpPr>
        <p:spPr>
          <a:xfrm>
            <a:off x="8367466" y="4222911"/>
            <a:ext cx="2899834" cy="1072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5">
                    <a:lumMod val="50000"/>
                  </a:schemeClr>
                </a:solidFill>
              </a:rPr>
              <a:t>Data tab automatically populates with the appropriate variables</a:t>
            </a:r>
            <a:endParaRPr lang="en-NZ" sz="1800" dirty="0">
              <a:solidFill>
                <a:schemeClr val="accent5">
                  <a:lumMod val="50000"/>
                </a:schemeClr>
              </a:solidFill>
            </a:endParaRPr>
          </a:p>
        </p:txBody>
      </p:sp>
      <p:sp>
        <p:nvSpPr>
          <p:cNvPr id="14" name="Arrow: Left 13">
            <a:extLst>
              <a:ext uri="{FF2B5EF4-FFF2-40B4-BE49-F238E27FC236}">
                <a16:creationId xmlns:a16="http://schemas.microsoft.com/office/drawing/2014/main" id="{F0871627-D88D-4DBC-950F-FB1FDABADFA0}"/>
              </a:ext>
            </a:extLst>
          </p:cNvPr>
          <p:cNvSpPr/>
          <p:nvPr/>
        </p:nvSpPr>
        <p:spPr>
          <a:xfrm>
            <a:off x="7662627" y="4434517"/>
            <a:ext cx="715139" cy="458513"/>
          </a:xfrm>
          <a:prstGeom prst="leftArrow">
            <a:avLst>
              <a:gd name="adj1" fmla="val 23554"/>
              <a:gd name="adj2" fmla="val 66529"/>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6" name="Picture 15">
            <a:extLst>
              <a:ext uri="{FF2B5EF4-FFF2-40B4-BE49-F238E27FC236}">
                <a16:creationId xmlns:a16="http://schemas.microsoft.com/office/drawing/2014/main" id="{79F580C9-E834-494A-A58D-EDBCC46163DA}"/>
              </a:ext>
            </a:extLst>
          </p:cNvPr>
          <p:cNvPicPr>
            <a:picLocks noChangeAspect="1"/>
          </p:cNvPicPr>
          <p:nvPr/>
        </p:nvPicPr>
        <p:blipFill>
          <a:blip r:embed="rId4"/>
          <a:stretch>
            <a:fillRect/>
          </a:stretch>
        </p:blipFill>
        <p:spPr>
          <a:xfrm>
            <a:off x="135973" y="6075898"/>
            <a:ext cx="1506848" cy="705548"/>
          </a:xfrm>
          <a:prstGeom prst="rect">
            <a:avLst/>
          </a:prstGeom>
        </p:spPr>
      </p:pic>
    </p:spTree>
    <p:extLst>
      <p:ext uri="{BB962C8B-B14F-4D97-AF65-F5344CB8AC3E}">
        <p14:creationId xmlns:p14="http://schemas.microsoft.com/office/powerpoint/2010/main" val="30278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Separation plots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r>
              <a:rPr lang="en-US" sz="1600" b="0" i="0" dirty="0">
                <a:effectLst/>
                <a:latin typeface="+mj-lt"/>
              </a:rPr>
              <a:t>Reference: Greenhill, B., Ward, M.B. &amp; Sacks, A. (2011). The separation plot: a visual method for evaluating the fit of binary models. </a:t>
            </a:r>
            <a:r>
              <a:rPr lang="en-US" sz="1600" b="0" i="1" dirty="0">
                <a:effectLst/>
                <a:latin typeface="+mj-lt"/>
              </a:rPr>
              <a:t>American Journal of Political Science </a:t>
            </a:r>
            <a:r>
              <a:rPr lang="en-US" sz="1600" b="1" i="0" dirty="0">
                <a:effectLst/>
                <a:latin typeface="+mj-lt"/>
              </a:rPr>
              <a:t>55</a:t>
            </a:r>
            <a:r>
              <a:rPr lang="en-US" sz="1600" b="0" i="0" dirty="0">
                <a:effectLst/>
                <a:latin typeface="+mj-lt"/>
              </a:rPr>
              <a:t>, 990-1002.</a:t>
            </a:r>
          </a:p>
        </p:txBody>
      </p:sp>
      <p:pic>
        <p:nvPicPr>
          <p:cNvPr id="11" name="Picture 10">
            <a:extLst>
              <a:ext uri="{FF2B5EF4-FFF2-40B4-BE49-F238E27FC236}">
                <a16:creationId xmlns:a16="http://schemas.microsoft.com/office/drawing/2014/main" id="{39F11144-2EE1-4D92-A502-C7946BB8F6EA}"/>
              </a:ext>
            </a:extLst>
          </p:cNvPr>
          <p:cNvPicPr>
            <a:picLocks noChangeAspect="1"/>
          </p:cNvPicPr>
          <p:nvPr/>
        </p:nvPicPr>
        <p:blipFill>
          <a:blip r:embed="rId3"/>
          <a:stretch>
            <a:fillRect/>
          </a:stretch>
        </p:blipFill>
        <p:spPr>
          <a:xfrm>
            <a:off x="592328" y="1162594"/>
            <a:ext cx="3088520" cy="3473726"/>
          </a:xfrm>
          <a:prstGeom prst="rect">
            <a:avLst/>
          </a:prstGeom>
        </p:spPr>
      </p:pic>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3796014" y="1116099"/>
            <a:ext cx="7513335" cy="3473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altLang="en-US" sz="2000" dirty="0"/>
              <a:t>The Options tab controls the appearance of the plot</a:t>
            </a:r>
          </a:p>
          <a:p>
            <a:r>
              <a:rPr lang="en-NZ" altLang="en-US" sz="2000" dirty="0"/>
              <a:t>Separation plots come in two </a:t>
            </a:r>
            <a:r>
              <a:rPr lang="en-NZ" altLang="en-US" sz="2000" b="1" dirty="0"/>
              <a:t>flavours</a:t>
            </a:r>
          </a:p>
          <a:p>
            <a:pPr lvl="1">
              <a:buFont typeface="Wingdings" panose="05000000000000000000" pitchFamily="2" charset="2"/>
              <a:buChar char="Ø"/>
            </a:pPr>
            <a:r>
              <a:rPr lang="en-NZ" altLang="en-US" sz="2000" dirty="0"/>
              <a:t>The predicted probabilities for each observed outcome (i.e. success or failure) can be plotted in…</a:t>
            </a:r>
          </a:p>
          <a:p>
            <a:pPr marL="1371600" lvl="2" indent="-457200">
              <a:buFont typeface="+mj-lt"/>
              <a:buAutoNum type="arabicParenR"/>
            </a:pPr>
            <a:r>
              <a:rPr lang="en-NZ" altLang="en-US" dirty="0"/>
              <a:t>a</a:t>
            </a:r>
            <a:r>
              <a:rPr lang="en-NZ" altLang="en-US" dirty="0">
                <a:solidFill>
                  <a:srgbClr val="41C008"/>
                </a:solidFill>
              </a:rPr>
              <a:t> single</a:t>
            </a:r>
            <a:r>
              <a:rPr lang="en-NZ" altLang="en-US" dirty="0"/>
              <a:t> graph</a:t>
            </a:r>
          </a:p>
          <a:p>
            <a:pPr marL="1371600" lvl="2" indent="-457200">
              <a:buFont typeface="+mj-lt"/>
              <a:buAutoNum type="arabicParenR"/>
            </a:pPr>
            <a:r>
              <a:rPr lang="en-NZ" altLang="en-US" dirty="0">
                <a:solidFill>
                  <a:srgbClr val="0000FF"/>
                </a:solidFill>
              </a:rPr>
              <a:t>separate</a:t>
            </a:r>
            <a:r>
              <a:rPr lang="en-NZ" altLang="en-US" dirty="0"/>
              <a:t> graphs</a:t>
            </a:r>
          </a:p>
          <a:p>
            <a:endParaRPr lang="en-NZ" dirty="0"/>
          </a:p>
        </p:txBody>
      </p:sp>
      <p:sp>
        <p:nvSpPr>
          <p:cNvPr id="14" name="Rectangle: Rounded Corners 13">
            <a:extLst>
              <a:ext uri="{FF2B5EF4-FFF2-40B4-BE49-F238E27FC236}">
                <a16:creationId xmlns:a16="http://schemas.microsoft.com/office/drawing/2014/main" id="{4FF02D80-3731-46C7-AA8F-C5108CDA4CDC}"/>
              </a:ext>
            </a:extLst>
          </p:cNvPr>
          <p:cNvSpPr/>
          <p:nvPr/>
        </p:nvSpPr>
        <p:spPr>
          <a:xfrm>
            <a:off x="721113" y="2226590"/>
            <a:ext cx="1133518" cy="139485"/>
          </a:xfrm>
          <a:prstGeom prst="roundRect">
            <a:avLst>
              <a:gd name="adj" fmla="val 50000"/>
            </a:avLst>
          </a:prstGeom>
          <a:noFill/>
          <a:ln w="28575">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41C008"/>
              </a:solidFill>
            </a:endParaRPr>
          </a:p>
        </p:txBody>
      </p:sp>
      <p:sp>
        <p:nvSpPr>
          <p:cNvPr id="15" name="Rectangle: Rounded Corners 14">
            <a:extLst>
              <a:ext uri="{FF2B5EF4-FFF2-40B4-BE49-F238E27FC236}">
                <a16:creationId xmlns:a16="http://schemas.microsoft.com/office/drawing/2014/main" id="{656A2F98-E2E9-41E3-B880-8B11824297B2}"/>
              </a:ext>
            </a:extLst>
          </p:cNvPr>
          <p:cNvSpPr/>
          <p:nvPr/>
        </p:nvSpPr>
        <p:spPr>
          <a:xfrm>
            <a:off x="1891497" y="2226589"/>
            <a:ext cx="1601492" cy="139485"/>
          </a:xfrm>
          <a:prstGeom prst="roundRect">
            <a:avLst>
              <a:gd name="adj" fmla="val 50000"/>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26074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Separation plots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p:txBody>
      </p:sp>
      <p:pic>
        <p:nvPicPr>
          <p:cNvPr id="11" name="Picture 10">
            <a:extLst>
              <a:ext uri="{FF2B5EF4-FFF2-40B4-BE49-F238E27FC236}">
                <a16:creationId xmlns:a16="http://schemas.microsoft.com/office/drawing/2014/main" id="{39F11144-2EE1-4D92-A502-C7946BB8F6EA}"/>
              </a:ext>
            </a:extLst>
          </p:cNvPr>
          <p:cNvPicPr>
            <a:picLocks noChangeAspect="1"/>
          </p:cNvPicPr>
          <p:nvPr/>
        </p:nvPicPr>
        <p:blipFill>
          <a:blip r:embed="rId3"/>
          <a:stretch>
            <a:fillRect/>
          </a:stretch>
        </p:blipFill>
        <p:spPr>
          <a:xfrm>
            <a:off x="592328" y="1162594"/>
            <a:ext cx="3088520" cy="3473726"/>
          </a:xfrm>
          <a:prstGeom prst="rect">
            <a:avLst/>
          </a:prstGeom>
        </p:spPr>
      </p:pic>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3796015" y="1116099"/>
            <a:ext cx="7233612" cy="3473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altLang="en-US" sz="2000" dirty="0"/>
              <a:t>Can also plot the predicted probabilities as…</a:t>
            </a:r>
          </a:p>
          <a:p>
            <a:pPr marL="914400" lvl="1" indent="-457200">
              <a:buFont typeface="+mj-lt"/>
              <a:buAutoNum type="arabicParenR"/>
            </a:pPr>
            <a:r>
              <a:rPr lang="en-NZ" altLang="en-US" sz="2000" dirty="0">
                <a:solidFill>
                  <a:srgbClr val="41C008"/>
                </a:solidFill>
              </a:rPr>
              <a:t>line segments</a:t>
            </a:r>
            <a:endParaRPr lang="en-NZ" altLang="en-US" sz="2000" dirty="0"/>
          </a:p>
          <a:p>
            <a:pPr marL="914400" lvl="1" indent="-457200">
              <a:buFont typeface="+mj-lt"/>
              <a:buAutoNum type="arabicParenR"/>
            </a:pPr>
            <a:r>
              <a:rPr lang="en-NZ" altLang="en-US" sz="2000" dirty="0">
                <a:solidFill>
                  <a:srgbClr val="0000FF"/>
                </a:solidFill>
              </a:rPr>
              <a:t>rectangles</a:t>
            </a:r>
            <a:endParaRPr lang="en-NZ" dirty="0"/>
          </a:p>
        </p:txBody>
      </p:sp>
      <p:sp>
        <p:nvSpPr>
          <p:cNvPr id="14" name="Rectangle: Rounded Corners 13">
            <a:extLst>
              <a:ext uri="{FF2B5EF4-FFF2-40B4-BE49-F238E27FC236}">
                <a16:creationId xmlns:a16="http://schemas.microsoft.com/office/drawing/2014/main" id="{4FF02D80-3731-46C7-AA8F-C5108CDA4CDC}"/>
              </a:ext>
            </a:extLst>
          </p:cNvPr>
          <p:cNvSpPr/>
          <p:nvPr/>
        </p:nvSpPr>
        <p:spPr>
          <a:xfrm>
            <a:off x="721113" y="2226590"/>
            <a:ext cx="503253" cy="139485"/>
          </a:xfrm>
          <a:prstGeom prst="roundRect">
            <a:avLst>
              <a:gd name="adj" fmla="val 50000"/>
            </a:avLst>
          </a:prstGeom>
          <a:noFill/>
          <a:ln w="28575">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41C008"/>
              </a:solidFill>
            </a:endParaRPr>
          </a:p>
        </p:txBody>
      </p:sp>
      <p:sp>
        <p:nvSpPr>
          <p:cNvPr id="15" name="Rectangle: Rounded Corners 14">
            <a:extLst>
              <a:ext uri="{FF2B5EF4-FFF2-40B4-BE49-F238E27FC236}">
                <a16:creationId xmlns:a16="http://schemas.microsoft.com/office/drawing/2014/main" id="{656A2F98-E2E9-41E3-B880-8B11824297B2}"/>
              </a:ext>
            </a:extLst>
          </p:cNvPr>
          <p:cNvSpPr/>
          <p:nvPr/>
        </p:nvSpPr>
        <p:spPr>
          <a:xfrm>
            <a:off x="2624379" y="2226590"/>
            <a:ext cx="883403" cy="139485"/>
          </a:xfrm>
          <a:prstGeom prst="roundRect">
            <a:avLst>
              <a:gd name="adj" fmla="val 50000"/>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Rounded Corners 7">
            <a:extLst>
              <a:ext uri="{FF2B5EF4-FFF2-40B4-BE49-F238E27FC236}">
                <a16:creationId xmlns:a16="http://schemas.microsoft.com/office/drawing/2014/main" id="{EB1E219E-5053-4638-BDE0-117048E01844}"/>
              </a:ext>
            </a:extLst>
          </p:cNvPr>
          <p:cNvSpPr/>
          <p:nvPr/>
        </p:nvSpPr>
        <p:spPr>
          <a:xfrm>
            <a:off x="1884961" y="2226589"/>
            <a:ext cx="687758" cy="139485"/>
          </a:xfrm>
          <a:prstGeom prst="roundRect">
            <a:avLst>
              <a:gd name="adj" fmla="val 50000"/>
            </a:avLst>
          </a:prstGeom>
          <a:noFill/>
          <a:ln w="28575">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41C008"/>
              </a:solidFill>
            </a:endParaRPr>
          </a:p>
        </p:txBody>
      </p:sp>
      <p:sp>
        <p:nvSpPr>
          <p:cNvPr id="9" name="Rectangle: Rounded Corners 8">
            <a:extLst>
              <a:ext uri="{FF2B5EF4-FFF2-40B4-BE49-F238E27FC236}">
                <a16:creationId xmlns:a16="http://schemas.microsoft.com/office/drawing/2014/main" id="{FC0CBA47-01F4-4FDA-8ECB-3428A6D982F9}"/>
              </a:ext>
            </a:extLst>
          </p:cNvPr>
          <p:cNvSpPr/>
          <p:nvPr/>
        </p:nvSpPr>
        <p:spPr>
          <a:xfrm>
            <a:off x="1261232" y="2226589"/>
            <a:ext cx="572069" cy="139485"/>
          </a:xfrm>
          <a:prstGeom prst="roundRect">
            <a:avLst>
              <a:gd name="adj" fmla="val 50000"/>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82229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Method = lines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p:txBody>
      </p:sp>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815174" y="1162594"/>
            <a:ext cx="10069802" cy="2603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P</a:t>
            </a:r>
            <a:r>
              <a:rPr lang="en-US" sz="2000" b="0" i="0" dirty="0">
                <a:effectLst/>
                <a:latin typeface="+mj-lt"/>
              </a:rPr>
              <a:t>redicted probabilities are ordered from smallest to largest</a:t>
            </a:r>
          </a:p>
          <a:p>
            <a:r>
              <a:rPr lang="en-US" sz="2000" b="0" i="0" dirty="0">
                <a:effectLst/>
                <a:latin typeface="+mj-lt"/>
              </a:rPr>
              <a:t>Plotted as line segments </a:t>
            </a:r>
          </a:p>
          <a:p>
            <a:r>
              <a:rPr lang="en-US" sz="2000" dirty="0">
                <a:latin typeface="+mj-lt"/>
              </a:rPr>
              <a:t>The l</a:t>
            </a:r>
            <a:r>
              <a:rPr lang="en-US" sz="2000" b="0" i="0" dirty="0">
                <a:effectLst/>
                <a:latin typeface="+mj-lt"/>
              </a:rPr>
              <a:t>ine segments are </a:t>
            </a:r>
            <a:r>
              <a:rPr lang="en-US" sz="2000" b="0" i="0" dirty="0" err="1">
                <a:effectLst/>
                <a:latin typeface="+mj-lt"/>
              </a:rPr>
              <a:t>coloured</a:t>
            </a:r>
            <a:r>
              <a:rPr lang="en-US" sz="2000" b="0" i="0" dirty="0">
                <a:effectLst/>
                <a:latin typeface="+mj-lt"/>
              </a:rPr>
              <a:t> according to whether or not the observation corresponds to a success</a:t>
            </a:r>
            <a:endParaRPr lang="en-NZ" sz="2000" dirty="0">
              <a:latin typeface="+mj-lt"/>
            </a:endParaRPr>
          </a:p>
        </p:txBody>
      </p:sp>
      <p:pic>
        <p:nvPicPr>
          <p:cNvPr id="9" name="Picture 8" descr="A picture containing text&#10;&#10;Description automatically generated">
            <a:extLst>
              <a:ext uri="{FF2B5EF4-FFF2-40B4-BE49-F238E27FC236}">
                <a16:creationId xmlns:a16="http://schemas.microsoft.com/office/drawing/2014/main" id="{EF27D7B7-0FE9-4889-A21A-622FE6FE6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685" y="3670626"/>
            <a:ext cx="6807200" cy="2194788"/>
          </a:xfrm>
          <a:prstGeom prst="rect">
            <a:avLst/>
          </a:prstGeom>
        </p:spPr>
      </p:pic>
      <p:sp>
        <p:nvSpPr>
          <p:cNvPr id="10" name="TextBox 9">
            <a:extLst>
              <a:ext uri="{FF2B5EF4-FFF2-40B4-BE49-F238E27FC236}">
                <a16:creationId xmlns:a16="http://schemas.microsoft.com/office/drawing/2014/main" id="{B431DEF9-372D-447D-B895-8FB82A4B39D2}"/>
              </a:ext>
            </a:extLst>
          </p:cNvPr>
          <p:cNvSpPr txBox="1"/>
          <p:nvPr/>
        </p:nvSpPr>
        <p:spPr>
          <a:xfrm>
            <a:off x="233575" y="3670626"/>
            <a:ext cx="3881120" cy="1200329"/>
          </a:xfrm>
          <a:prstGeom prst="rect">
            <a:avLst/>
          </a:prstGeom>
          <a:noFill/>
        </p:spPr>
        <p:txBody>
          <a:bodyPr wrap="square" rtlCol="0">
            <a:spAutoFit/>
          </a:bodyPr>
          <a:lstStyle/>
          <a:p>
            <a:r>
              <a:rPr lang="en-NZ" b="1" i="1" dirty="0"/>
              <a:t>Example</a:t>
            </a:r>
          </a:p>
          <a:p>
            <a:r>
              <a:rPr lang="en-NZ" dirty="0"/>
              <a:t>Predicted probability of being </a:t>
            </a:r>
            <a:r>
              <a:rPr lang="en-NZ" dirty="0">
                <a:latin typeface="Courier New" panose="02070309020205020404" pitchFamily="49" charset="0"/>
                <a:cs typeface="Courier New" panose="02070309020205020404" pitchFamily="49" charset="0"/>
              </a:rPr>
              <a:t>Free</a:t>
            </a:r>
            <a:r>
              <a:rPr lang="en-NZ" dirty="0"/>
              <a:t> from a disease following treatment</a:t>
            </a:r>
          </a:p>
        </p:txBody>
      </p:sp>
    </p:spTree>
    <p:extLst>
      <p:ext uri="{BB962C8B-B14F-4D97-AF65-F5344CB8AC3E}">
        <p14:creationId xmlns:p14="http://schemas.microsoft.com/office/powerpoint/2010/main" val="14829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Method = rectangles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p:txBody>
      </p:sp>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815174" y="1162594"/>
            <a:ext cx="10069802" cy="2603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mj-lt"/>
              </a:rPr>
              <a:t>P</a:t>
            </a:r>
            <a:r>
              <a:rPr lang="en-US" sz="2000" b="0" i="0" dirty="0">
                <a:effectLst/>
                <a:latin typeface="+mj-lt"/>
              </a:rPr>
              <a:t>redicted probabilities are ordered from smallest to largest</a:t>
            </a:r>
          </a:p>
          <a:p>
            <a:r>
              <a:rPr lang="en-US" sz="2000" dirty="0">
                <a:latin typeface="+mj-lt"/>
              </a:rPr>
              <a:t>P</a:t>
            </a:r>
            <a:r>
              <a:rPr lang="en-US" sz="2000" b="0" i="0" dirty="0">
                <a:effectLst/>
                <a:latin typeface="+mj-lt"/>
              </a:rPr>
              <a:t>lotted as </a:t>
            </a:r>
            <a:r>
              <a:rPr lang="en-US" sz="2000" b="0" dirty="0">
                <a:solidFill>
                  <a:srgbClr val="0000FF"/>
                </a:solidFill>
                <a:effectLst/>
                <a:latin typeface="+mj-lt"/>
              </a:rPr>
              <a:t>rectangles</a:t>
            </a:r>
          </a:p>
          <a:p>
            <a:r>
              <a:rPr lang="en-US" sz="2000" b="0" i="0" dirty="0">
                <a:effectLst/>
                <a:latin typeface="+mj-lt"/>
              </a:rPr>
              <a:t>The</a:t>
            </a:r>
            <a:r>
              <a:rPr lang="en-US" sz="2000" b="0" i="0" dirty="0">
                <a:solidFill>
                  <a:srgbClr val="0000FF"/>
                </a:solidFill>
                <a:effectLst/>
                <a:latin typeface="+mj-lt"/>
              </a:rPr>
              <a:t> rectangles</a:t>
            </a:r>
            <a:r>
              <a:rPr lang="en-US" sz="2000" b="0" i="0" dirty="0">
                <a:effectLst/>
                <a:latin typeface="+mj-lt"/>
              </a:rPr>
              <a:t> are </a:t>
            </a:r>
            <a:r>
              <a:rPr lang="en-US" sz="2000" b="0" i="0" dirty="0" err="1">
                <a:effectLst/>
                <a:latin typeface="+mj-lt"/>
              </a:rPr>
              <a:t>coloured</a:t>
            </a:r>
            <a:r>
              <a:rPr lang="en-US" sz="2000" b="0" i="0" dirty="0">
                <a:effectLst/>
                <a:latin typeface="+mj-lt"/>
              </a:rPr>
              <a:t> according to whether or not the observation corresponds to a success</a:t>
            </a:r>
            <a:endParaRPr lang="en-NZ" sz="2000" dirty="0">
              <a:latin typeface="+mj-lt"/>
            </a:endParaRPr>
          </a:p>
        </p:txBody>
      </p:sp>
      <p:sp>
        <p:nvSpPr>
          <p:cNvPr id="10" name="TextBox 9">
            <a:extLst>
              <a:ext uri="{FF2B5EF4-FFF2-40B4-BE49-F238E27FC236}">
                <a16:creationId xmlns:a16="http://schemas.microsoft.com/office/drawing/2014/main" id="{B431DEF9-372D-447D-B895-8FB82A4B39D2}"/>
              </a:ext>
            </a:extLst>
          </p:cNvPr>
          <p:cNvSpPr txBox="1"/>
          <p:nvPr/>
        </p:nvSpPr>
        <p:spPr>
          <a:xfrm>
            <a:off x="233575" y="3670626"/>
            <a:ext cx="3881120" cy="1200329"/>
          </a:xfrm>
          <a:prstGeom prst="rect">
            <a:avLst/>
          </a:prstGeom>
          <a:noFill/>
        </p:spPr>
        <p:txBody>
          <a:bodyPr wrap="square" rtlCol="0">
            <a:spAutoFit/>
          </a:bodyPr>
          <a:lstStyle/>
          <a:p>
            <a:r>
              <a:rPr lang="en-NZ" b="1" i="1" dirty="0"/>
              <a:t>Example</a:t>
            </a:r>
          </a:p>
          <a:p>
            <a:r>
              <a:rPr lang="en-NZ" dirty="0"/>
              <a:t>Predicted probability of being </a:t>
            </a:r>
            <a:r>
              <a:rPr lang="en-NZ" dirty="0">
                <a:latin typeface="Courier New" panose="02070309020205020404" pitchFamily="49" charset="0"/>
                <a:cs typeface="Courier New" panose="02070309020205020404" pitchFamily="49" charset="0"/>
              </a:rPr>
              <a:t>Free</a:t>
            </a:r>
            <a:r>
              <a:rPr lang="en-NZ" dirty="0"/>
              <a:t> from a disease following treatment</a:t>
            </a:r>
          </a:p>
        </p:txBody>
      </p:sp>
      <p:pic>
        <p:nvPicPr>
          <p:cNvPr id="5" name="Picture 4" descr="Chart, waterfall chart&#10;&#10;Description automatically generated">
            <a:extLst>
              <a:ext uri="{FF2B5EF4-FFF2-40B4-BE49-F238E27FC236}">
                <a16:creationId xmlns:a16="http://schemas.microsoft.com/office/drawing/2014/main" id="{2A0A7B7B-57FE-45AC-9F99-A8F97797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789" y="3670626"/>
            <a:ext cx="6838005" cy="2204720"/>
          </a:xfrm>
          <a:prstGeom prst="rect">
            <a:avLst/>
          </a:prstGeom>
        </p:spPr>
      </p:pic>
    </p:spTree>
    <p:extLst>
      <p:ext uri="{BB962C8B-B14F-4D97-AF65-F5344CB8AC3E}">
        <p14:creationId xmlns:p14="http://schemas.microsoft.com/office/powerpoint/2010/main" val="56513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Method = lines in bands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p:txBody>
      </p:sp>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815174" y="1162594"/>
            <a:ext cx="10069802" cy="2603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FF"/>
                </a:solidFill>
                <a:latin typeface="+mj-lt"/>
              </a:rPr>
              <a:t>Separately for the observed successes and failures:</a:t>
            </a:r>
          </a:p>
          <a:p>
            <a:r>
              <a:rPr lang="en-US" sz="2000" dirty="0">
                <a:latin typeface="+mj-lt"/>
              </a:rPr>
              <a:t>The p</a:t>
            </a:r>
            <a:r>
              <a:rPr lang="en-US" sz="2000" b="0" i="0" dirty="0">
                <a:effectLst/>
                <a:latin typeface="+mj-lt"/>
              </a:rPr>
              <a:t>redicted probabilities are ordered from smallest to largest</a:t>
            </a:r>
          </a:p>
          <a:p>
            <a:r>
              <a:rPr lang="en-US" sz="2000" dirty="0">
                <a:latin typeface="+mj-lt"/>
              </a:rPr>
              <a:t>P</a:t>
            </a:r>
            <a:r>
              <a:rPr lang="en-US" sz="2000" b="0" i="0" dirty="0">
                <a:effectLst/>
                <a:latin typeface="+mj-lt"/>
              </a:rPr>
              <a:t>lotted as line segments </a:t>
            </a:r>
          </a:p>
          <a:p>
            <a:r>
              <a:rPr lang="en-US" sz="2000" dirty="0">
                <a:latin typeface="+mj-lt"/>
              </a:rPr>
              <a:t>The </a:t>
            </a:r>
            <a:r>
              <a:rPr lang="en-US" sz="2000" b="0" i="0" dirty="0">
                <a:effectLst/>
                <a:latin typeface="+mj-lt"/>
              </a:rPr>
              <a:t>line segments are </a:t>
            </a:r>
            <a:r>
              <a:rPr lang="en-US" sz="2000" b="0" i="0" dirty="0" err="1">
                <a:effectLst/>
                <a:latin typeface="+mj-lt"/>
              </a:rPr>
              <a:t>coloured</a:t>
            </a:r>
            <a:r>
              <a:rPr lang="en-US" sz="2000" b="0" i="0" dirty="0">
                <a:effectLst/>
                <a:latin typeface="+mj-lt"/>
              </a:rPr>
              <a:t> using a </a:t>
            </a:r>
            <a:r>
              <a:rPr lang="en-US" sz="2000" b="0" i="0" dirty="0">
                <a:solidFill>
                  <a:srgbClr val="0000FF"/>
                </a:solidFill>
                <a:effectLst/>
                <a:latin typeface="+mj-lt"/>
              </a:rPr>
              <a:t>graduated band</a:t>
            </a:r>
            <a:r>
              <a:rPr lang="en-US" sz="2000" b="0" i="0" dirty="0">
                <a:effectLst/>
                <a:latin typeface="+mj-lt"/>
              </a:rPr>
              <a:t> of </a:t>
            </a:r>
            <a:r>
              <a:rPr lang="en-US" sz="2000" b="0" i="0" dirty="0" err="1">
                <a:effectLst/>
                <a:latin typeface="+mj-lt"/>
              </a:rPr>
              <a:t>colours</a:t>
            </a:r>
            <a:r>
              <a:rPr lang="en-US" sz="2000" b="0" i="0" dirty="0">
                <a:effectLst/>
                <a:latin typeface="+mj-lt"/>
              </a:rPr>
              <a:t> formed by grouping the predicted probabilities into distinct band</a:t>
            </a:r>
            <a:endParaRPr lang="en-NZ" sz="2000" dirty="0">
              <a:latin typeface="+mj-lt"/>
            </a:endParaRPr>
          </a:p>
        </p:txBody>
      </p:sp>
      <p:sp>
        <p:nvSpPr>
          <p:cNvPr id="10" name="TextBox 9">
            <a:extLst>
              <a:ext uri="{FF2B5EF4-FFF2-40B4-BE49-F238E27FC236}">
                <a16:creationId xmlns:a16="http://schemas.microsoft.com/office/drawing/2014/main" id="{B431DEF9-372D-447D-B895-8FB82A4B39D2}"/>
              </a:ext>
            </a:extLst>
          </p:cNvPr>
          <p:cNvSpPr txBox="1"/>
          <p:nvPr/>
        </p:nvSpPr>
        <p:spPr>
          <a:xfrm>
            <a:off x="233575" y="3670626"/>
            <a:ext cx="3881120" cy="1200329"/>
          </a:xfrm>
          <a:prstGeom prst="rect">
            <a:avLst/>
          </a:prstGeom>
          <a:noFill/>
        </p:spPr>
        <p:txBody>
          <a:bodyPr wrap="square" rtlCol="0">
            <a:spAutoFit/>
          </a:bodyPr>
          <a:lstStyle/>
          <a:p>
            <a:r>
              <a:rPr lang="en-NZ" b="1" i="1" dirty="0"/>
              <a:t>Example</a:t>
            </a:r>
          </a:p>
          <a:p>
            <a:r>
              <a:rPr lang="en-NZ" dirty="0"/>
              <a:t>Predicted probability of being </a:t>
            </a:r>
            <a:r>
              <a:rPr lang="en-NZ" dirty="0">
                <a:latin typeface="Courier New" panose="02070309020205020404" pitchFamily="49" charset="0"/>
                <a:cs typeface="Courier New" panose="02070309020205020404" pitchFamily="49" charset="0"/>
              </a:rPr>
              <a:t>Free</a:t>
            </a:r>
            <a:r>
              <a:rPr lang="en-NZ" dirty="0"/>
              <a:t> from a disease following treatment</a:t>
            </a:r>
          </a:p>
        </p:txBody>
      </p:sp>
      <p:pic>
        <p:nvPicPr>
          <p:cNvPr id="5" name="Picture 4" descr="Chart&#10;&#10;Description automatically generated">
            <a:extLst>
              <a:ext uri="{FF2B5EF4-FFF2-40B4-BE49-F238E27FC236}">
                <a16:creationId xmlns:a16="http://schemas.microsoft.com/office/drawing/2014/main" id="{11BB1DF3-5075-4E5C-9BED-73CC3EE7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916" y="3429000"/>
            <a:ext cx="4883656" cy="2854960"/>
          </a:xfrm>
          <a:prstGeom prst="rect">
            <a:avLst/>
          </a:prstGeom>
        </p:spPr>
      </p:pic>
    </p:spTree>
    <p:extLst>
      <p:ext uri="{BB962C8B-B14F-4D97-AF65-F5344CB8AC3E}">
        <p14:creationId xmlns:p14="http://schemas.microsoft.com/office/powerpoint/2010/main" val="2102813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CFDE-9499-40E8-9352-009A61204CFA}"/>
              </a:ext>
            </a:extLst>
          </p:cNvPr>
          <p:cNvSpPr>
            <a:spLocks noGrp="1"/>
          </p:cNvSpPr>
          <p:nvPr>
            <p:ph type="title"/>
          </p:nvPr>
        </p:nvSpPr>
        <p:spPr/>
        <p:txBody>
          <a:bodyPr/>
          <a:lstStyle/>
          <a:p>
            <a:r>
              <a:rPr lang="en-NZ" dirty="0"/>
              <a:t>Method = rectangles in bands</a:t>
            </a:r>
          </a:p>
        </p:txBody>
      </p:sp>
      <p:sp>
        <p:nvSpPr>
          <p:cNvPr id="3" name="Content Placeholder 2">
            <a:extLst>
              <a:ext uri="{FF2B5EF4-FFF2-40B4-BE49-F238E27FC236}">
                <a16:creationId xmlns:a16="http://schemas.microsoft.com/office/drawing/2014/main" id="{8D14CD97-0D39-4E30-B4EE-7D9B76E9AFC9}"/>
              </a:ext>
            </a:extLst>
          </p:cNvPr>
          <p:cNvSpPr>
            <a:spLocks noGrp="1"/>
          </p:cNvSpPr>
          <p:nvPr>
            <p:ph idx="1"/>
          </p:nvPr>
        </p:nvSpPr>
        <p:spPr>
          <a:xfrm>
            <a:off x="629194" y="1162594"/>
            <a:ext cx="10515600" cy="5016064"/>
          </a:xfrm>
        </p:spPr>
        <p:txBody>
          <a:bodyPr>
            <a:normAutofit/>
          </a:bodyPr>
          <a:lstStyle/>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a:p>
            <a:pPr marL="137160" indent="-137160" algn="just"/>
            <a:endParaRPr lang="en-US" sz="1600" b="0" i="0" dirty="0">
              <a:effectLst/>
              <a:latin typeface="+mj-lt"/>
            </a:endParaRPr>
          </a:p>
          <a:p>
            <a:pPr marL="137160" indent="-137160" algn="just"/>
            <a:endParaRPr lang="en-US" sz="1600" dirty="0">
              <a:latin typeface="+mj-lt"/>
            </a:endParaRPr>
          </a:p>
        </p:txBody>
      </p:sp>
      <p:sp>
        <p:nvSpPr>
          <p:cNvPr id="13" name="Content Placeholder 2">
            <a:extLst>
              <a:ext uri="{FF2B5EF4-FFF2-40B4-BE49-F238E27FC236}">
                <a16:creationId xmlns:a16="http://schemas.microsoft.com/office/drawing/2014/main" id="{DCD43E5A-36BC-4993-A01D-A06E3CC8D8DB}"/>
              </a:ext>
            </a:extLst>
          </p:cNvPr>
          <p:cNvSpPr txBox="1">
            <a:spLocks/>
          </p:cNvSpPr>
          <p:nvPr/>
        </p:nvSpPr>
        <p:spPr>
          <a:xfrm>
            <a:off x="815174" y="1162594"/>
            <a:ext cx="10069802" cy="26034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mj-lt"/>
              </a:rPr>
              <a:t>Separately for the observed successes and failures:</a:t>
            </a:r>
          </a:p>
          <a:p>
            <a:r>
              <a:rPr lang="en-US" sz="2000" dirty="0">
                <a:latin typeface="+mj-lt"/>
              </a:rPr>
              <a:t>The p</a:t>
            </a:r>
            <a:r>
              <a:rPr lang="en-US" sz="2000" b="0" i="0" dirty="0">
                <a:effectLst/>
                <a:latin typeface="+mj-lt"/>
              </a:rPr>
              <a:t>redicted probabilities are ordered from smallest to largest</a:t>
            </a:r>
          </a:p>
          <a:p>
            <a:r>
              <a:rPr lang="en-US" sz="2000" dirty="0">
                <a:latin typeface="+mj-lt"/>
              </a:rPr>
              <a:t>P</a:t>
            </a:r>
            <a:r>
              <a:rPr lang="en-US" sz="2000" b="0" i="0" dirty="0">
                <a:effectLst/>
                <a:latin typeface="+mj-lt"/>
              </a:rPr>
              <a:t>lotted as </a:t>
            </a:r>
            <a:r>
              <a:rPr lang="en-US" sz="2000" b="0" i="0" dirty="0">
                <a:solidFill>
                  <a:srgbClr val="0000FF"/>
                </a:solidFill>
                <a:effectLst/>
                <a:latin typeface="+mj-lt"/>
              </a:rPr>
              <a:t>rectangles</a:t>
            </a:r>
          </a:p>
          <a:p>
            <a:r>
              <a:rPr lang="en-US" sz="2000" dirty="0">
                <a:latin typeface="+mj-lt"/>
              </a:rPr>
              <a:t>The </a:t>
            </a:r>
            <a:r>
              <a:rPr lang="en-US" sz="2000" b="0" i="0" dirty="0">
                <a:solidFill>
                  <a:srgbClr val="0000FF"/>
                </a:solidFill>
                <a:effectLst/>
                <a:latin typeface="+mj-lt"/>
              </a:rPr>
              <a:t>rectangles</a:t>
            </a:r>
            <a:r>
              <a:rPr lang="en-US" sz="2000" b="0" i="0" dirty="0">
                <a:effectLst/>
                <a:latin typeface="+mj-lt"/>
              </a:rPr>
              <a:t> are </a:t>
            </a:r>
            <a:r>
              <a:rPr lang="en-US" sz="2000" b="0" i="0" dirty="0" err="1">
                <a:effectLst/>
                <a:latin typeface="+mj-lt"/>
              </a:rPr>
              <a:t>coloured</a:t>
            </a:r>
            <a:r>
              <a:rPr lang="en-US" sz="2000" b="0" i="0" dirty="0">
                <a:effectLst/>
                <a:latin typeface="+mj-lt"/>
              </a:rPr>
              <a:t> using a graduated band of </a:t>
            </a:r>
            <a:r>
              <a:rPr lang="en-US" sz="2000" b="0" i="0" dirty="0" err="1">
                <a:effectLst/>
                <a:latin typeface="+mj-lt"/>
              </a:rPr>
              <a:t>colours</a:t>
            </a:r>
            <a:r>
              <a:rPr lang="en-US" sz="2000" b="0" i="0" dirty="0">
                <a:effectLst/>
                <a:latin typeface="+mj-lt"/>
              </a:rPr>
              <a:t> formed by grouping the predicted probabilities into distinct band</a:t>
            </a:r>
            <a:endParaRPr lang="en-NZ" sz="2000" dirty="0">
              <a:latin typeface="+mj-lt"/>
            </a:endParaRPr>
          </a:p>
        </p:txBody>
      </p:sp>
      <p:sp>
        <p:nvSpPr>
          <p:cNvPr id="10" name="TextBox 9">
            <a:extLst>
              <a:ext uri="{FF2B5EF4-FFF2-40B4-BE49-F238E27FC236}">
                <a16:creationId xmlns:a16="http://schemas.microsoft.com/office/drawing/2014/main" id="{B431DEF9-372D-447D-B895-8FB82A4B39D2}"/>
              </a:ext>
            </a:extLst>
          </p:cNvPr>
          <p:cNvSpPr txBox="1"/>
          <p:nvPr/>
        </p:nvSpPr>
        <p:spPr>
          <a:xfrm>
            <a:off x="233575" y="3670626"/>
            <a:ext cx="3881120" cy="1200329"/>
          </a:xfrm>
          <a:prstGeom prst="rect">
            <a:avLst/>
          </a:prstGeom>
          <a:noFill/>
        </p:spPr>
        <p:txBody>
          <a:bodyPr wrap="square" rtlCol="0">
            <a:spAutoFit/>
          </a:bodyPr>
          <a:lstStyle/>
          <a:p>
            <a:r>
              <a:rPr lang="en-NZ" b="1" i="1" dirty="0"/>
              <a:t>Example</a:t>
            </a:r>
          </a:p>
          <a:p>
            <a:r>
              <a:rPr lang="en-NZ" dirty="0"/>
              <a:t>Predicted probability of being </a:t>
            </a:r>
            <a:r>
              <a:rPr lang="en-NZ" dirty="0">
                <a:latin typeface="Courier New" panose="02070309020205020404" pitchFamily="49" charset="0"/>
                <a:cs typeface="Courier New" panose="02070309020205020404" pitchFamily="49" charset="0"/>
              </a:rPr>
              <a:t>Free</a:t>
            </a:r>
            <a:r>
              <a:rPr lang="en-NZ" dirty="0"/>
              <a:t> from a disease following treatment</a:t>
            </a:r>
          </a:p>
        </p:txBody>
      </p:sp>
      <p:pic>
        <p:nvPicPr>
          <p:cNvPr id="6" name="Picture 5" descr="Chart, bar chart&#10;&#10;Description automatically generated">
            <a:extLst>
              <a:ext uri="{FF2B5EF4-FFF2-40B4-BE49-F238E27FC236}">
                <a16:creationId xmlns:a16="http://schemas.microsoft.com/office/drawing/2014/main" id="{CCEF8ABF-7A9C-4DDC-B0DB-3A567BEB6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119" y="3507185"/>
            <a:ext cx="5078201" cy="2968690"/>
          </a:xfrm>
          <a:prstGeom prst="rect">
            <a:avLst/>
          </a:prstGeom>
        </p:spPr>
      </p:pic>
    </p:spTree>
    <p:extLst>
      <p:ext uri="{BB962C8B-B14F-4D97-AF65-F5344CB8AC3E}">
        <p14:creationId xmlns:p14="http://schemas.microsoft.com/office/powerpoint/2010/main" val="1521561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18FF-E998-9140-067D-B36C86028CDB}"/>
              </a:ext>
            </a:extLst>
          </p:cNvPr>
          <p:cNvSpPr>
            <a:spLocks noGrp="1"/>
          </p:cNvSpPr>
          <p:nvPr>
            <p:ph type="title"/>
          </p:nvPr>
        </p:nvSpPr>
        <p:spPr/>
        <p:txBody>
          <a:bodyPr/>
          <a:lstStyle/>
          <a:p>
            <a:r>
              <a:rPr lang="en-US">
                <a:ea typeface="Verdana"/>
              </a:rPr>
              <a:t>New </a:t>
            </a:r>
            <a:r>
              <a:rPr lang="en-US" err="1">
                <a:ea typeface="Verdana"/>
              </a:rPr>
              <a:t>Genstat</a:t>
            </a:r>
            <a:r>
              <a:rPr lang="en-US">
                <a:ea typeface="Verdana"/>
              </a:rPr>
              <a:t> 22/3 features</a:t>
            </a:r>
            <a:endParaRPr lang="en-US"/>
          </a:p>
        </p:txBody>
      </p:sp>
      <p:sp>
        <p:nvSpPr>
          <p:cNvPr id="3" name="Content Placeholder 2">
            <a:extLst>
              <a:ext uri="{FF2B5EF4-FFF2-40B4-BE49-F238E27FC236}">
                <a16:creationId xmlns:a16="http://schemas.microsoft.com/office/drawing/2014/main" id="{3456B758-D9B7-C75D-B9F2-A43FBFF54275}"/>
              </a:ext>
            </a:extLst>
          </p:cNvPr>
          <p:cNvSpPr>
            <a:spLocks noGrp="1"/>
          </p:cNvSpPr>
          <p:nvPr>
            <p:ph idx="1"/>
          </p:nvPr>
        </p:nvSpPr>
        <p:spPr/>
        <p:txBody>
          <a:bodyPr vert="horz" lIns="91440" tIns="45720" rIns="91440" bIns="45720" rtlCol="0" anchor="t">
            <a:normAutofit/>
          </a:bodyPr>
          <a:lstStyle/>
          <a:p>
            <a:r>
              <a:rPr lang="en-US" dirty="0">
                <a:ea typeface="Verdana"/>
              </a:rPr>
              <a:t>GLMM enhancements</a:t>
            </a:r>
          </a:p>
          <a:p>
            <a:r>
              <a:rPr lang="en-US" dirty="0">
                <a:ea typeface="Verdana"/>
              </a:rPr>
              <a:t>Equivalence, </a:t>
            </a:r>
            <a:r>
              <a:rPr lang="en-US" dirty="0">
                <a:ea typeface="+mn-lt"/>
                <a:cs typeface="+mn-lt"/>
              </a:rPr>
              <a:t>non-inferiority and non-superiority </a:t>
            </a:r>
            <a:r>
              <a:rPr lang="en-US" dirty="0">
                <a:ea typeface="Verdana"/>
              </a:rPr>
              <a:t>tests </a:t>
            </a:r>
          </a:p>
          <a:p>
            <a:r>
              <a:rPr lang="en-US" dirty="0">
                <a:ea typeface="Verdana"/>
              </a:rPr>
              <a:t>Censoring in REML &amp; Poisson GLM/GLMM/HGLM models</a:t>
            </a:r>
          </a:p>
          <a:p>
            <a:r>
              <a:rPr lang="en-US" dirty="0">
                <a:ea typeface="Verdana"/>
              </a:rPr>
              <a:t>New graphics types</a:t>
            </a:r>
          </a:p>
          <a:p>
            <a:r>
              <a:rPr lang="en-US" dirty="0">
                <a:ea typeface="Verdana"/>
              </a:rPr>
              <a:t>Command insertion menus</a:t>
            </a:r>
          </a:p>
          <a:p>
            <a:r>
              <a:rPr lang="en-US" dirty="0">
                <a:ea typeface="Verdana"/>
              </a:rPr>
              <a:t>Reshaping data</a:t>
            </a:r>
          </a:p>
          <a:p>
            <a:r>
              <a:rPr lang="en-US" dirty="0">
                <a:ea typeface="Verdana"/>
              </a:rPr>
              <a:t>More information read in from Excel</a:t>
            </a:r>
          </a:p>
          <a:p>
            <a:r>
              <a:rPr lang="en-US" dirty="0">
                <a:ea typeface="Verdana"/>
              </a:rPr>
              <a:t>Two new skew distributions added</a:t>
            </a:r>
            <a:endParaRPr lang="en-US" dirty="0"/>
          </a:p>
          <a:p>
            <a:endParaRPr lang="en-US" dirty="0">
              <a:ea typeface="Verdana"/>
            </a:endParaRPr>
          </a:p>
          <a:p>
            <a:endParaRPr lang="en-US" dirty="0">
              <a:ea typeface="Verdana"/>
            </a:endParaRPr>
          </a:p>
        </p:txBody>
      </p:sp>
    </p:spTree>
    <p:extLst>
      <p:ext uri="{BB962C8B-B14F-4D97-AF65-F5344CB8AC3E}">
        <p14:creationId xmlns:p14="http://schemas.microsoft.com/office/powerpoint/2010/main" val="3419845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EC5-D005-4D61-9A2E-893C5736BDC8}"/>
              </a:ext>
            </a:extLst>
          </p:cNvPr>
          <p:cNvSpPr>
            <a:spLocks noGrp="1"/>
          </p:cNvSpPr>
          <p:nvPr>
            <p:ph type="title"/>
          </p:nvPr>
        </p:nvSpPr>
        <p:spPr>
          <a:xfrm>
            <a:off x="629194" y="229515"/>
            <a:ext cx="10515600" cy="1196329"/>
          </a:xfrm>
        </p:spPr>
        <p:txBody>
          <a:bodyPr>
            <a:normAutofit fontScale="90000"/>
          </a:bodyPr>
          <a:lstStyle/>
          <a:p>
            <a:r>
              <a:rPr lang="en-US" dirty="0"/>
              <a:t>Equivalence, non-inferiority and non-superiority tests</a:t>
            </a:r>
            <a:endParaRPr lang="en-NZ" dirty="0"/>
          </a:p>
        </p:txBody>
      </p:sp>
      <p:sp>
        <p:nvSpPr>
          <p:cNvPr id="3" name="Content Placeholder 2">
            <a:extLst>
              <a:ext uri="{FF2B5EF4-FFF2-40B4-BE49-F238E27FC236}">
                <a16:creationId xmlns:a16="http://schemas.microsoft.com/office/drawing/2014/main" id="{7816BC29-3EE1-4895-AC11-C9AC94DC77D3}"/>
              </a:ext>
            </a:extLst>
          </p:cNvPr>
          <p:cNvSpPr>
            <a:spLocks noGrp="1"/>
          </p:cNvSpPr>
          <p:nvPr>
            <p:ph idx="1"/>
          </p:nvPr>
        </p:nvSpPr>
        <p:spPr>
          <a:xfrm>
            <a:off x="629193" y="1642820"/>
            <a:ext cx="10798223" cy="4239820"/>
          </a:xfrm>
        </p:spPr>
        <p:txBody>
          <a:bodyPr>
            <a:normAutofit/>
          </a:bodyPr>
          <a:lstStyle/>
          <a:p>
            <a:pPr>
              <a:lnSpc>
                <a:spcPct val="150000"/>
              </a:lnSpc>
            </a:pPr>
            <a:r>
              <a:rPr lang="en-NZ" sz="2000" dirty="0">
                <a:latin typeface="+mj-lt"/>
                <a:ea typeface="Calibri" panose="020F0502020204030204" pitchFamily="34" charset="0"/>
                <a:cs typeface="Times New Roman" panose="02020603050405020304" pitchFamily="18" charset="0"/>
              </a:rPr>
              <a:t>A commonly made mistake is to accept H</a:t>
            </a:r>
            <a:r>
              <a:rPr lang="en-NZ" sz="2000" baseline="-25000" dirty="0">
                <a:latin typeface="+mj-lt"/>
                <a:ea typeface="Calibri" panose="020F0502020204030204" pitchFamily="34" charset="0"/>
                <a:cs typeface="Times New Roman" panose="02020603050405020304" pitchFamily="18" charset="0"/>
              </a:rPr>
              <a:t>0</a:t>
            </a:r>
          </a:p>
          <a:p>
            <a:pPr>
              <a:lnSpc>
                <a:spcPct val="150000"/>
              </a:lnSpc>
            </a:pPr>
            <a:r>
              <a:rPr lang="en-NZ" sz="2000" dirty="0">
                <a:effectLst/>
                <a:latin typeface="+mj-lt"/>
                <a:ea typeface="Calibri" panose="020F0502020204030204" pitchFamily="34" charset="0"/>
                <a:cs typeface="Times New Roman" panose="02020603050405020304" pitchFamily="18" charset="0"/>
              </a:rPr>
              <a:t>This leads to poor decision making and potentially very dangerous consequences</a:t>
            </a:r>
          </a:p>
          <a:p>
            <a:pPr>
              <a:lnSpc>
                <a:spcPct val="150000"/>
              </a:lnSpc>
            </a:pPr>
            <a:r>
              <a:rPr lang="en-US" sz="2000" dirty="0">
                <a:latin typeface="+mj-lt"/>
                <a:cs typeface="Times New Roman" panose="02020603050405020304" pitchFamily="18" charset="0"/>
              </a:rPr>
              <a:t>Equivalence, non-inferiority and non-superiority tests “</a:t>
            </a:r>
            <a:r>
              <a:rPr lang="en-US" sz="2000" i="1" dirty="0">
                <a:latin typeface="+mj-lt"/>
                <a:cs typeface="Times New Roman" panose="02020603050405020304" pitchFamily="18" charset="0"/>
              </a:rPr>
              <a:t>reverse</a:t>
            </a:r>
            <a:r>
              <a:rPr lang="en-US" sz="2000" dirty="0">
                <a:latin typeface="+mj-lt"/>
                <a:cs typeface="Times New Roman" panose="02020603050405020304" pitchFamily="18" charset="0"/>
              </a:rPr>
              <a:t>” the onus of proof</a:t>
            </a:r>
            <a:endParaRPr lang="en-NZ" sz="2000" dirty="0">
              <a:latin typeface="+mj-lt"/>
              <a:cs typeface="Times New Roman" panose="02020603050405020304" pitchFamily="18" charset="0"/>
            </a:endParaRPr>
          </a:p>
          <a:p>
            <a:endParaRPr lang="en-NZ" sz="2000" dirty="0"/>
          </a:p>
        </p:txBody>
      </p:sp>
      <p:pic>
        <p:nvPicPr>
          <p:cNvPr id="1026" name="Picture 2">
            <a:extLst>
              <a:ext uri="{FF2B5EF4-FFF2-40B4-BE49-F238E27FC236}">
                <a16:creationId xmlns:a16="http://schemas.microsoft.com/office/drawing/2014/main" id="{85DA52BD-2AFC-44D7-AE22-829D87BB8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851" y="3685064"/>
            <a:ext cx="5383482" cy="306023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FE3B8F1-C462-4E1C-B115-F0C9663958BA}"/>
              </a:ext>
            </a:extLst>
          </p:cNvPr>
          <p:cNvSpPr txBox="1"/>
          <p:nvPr/>
        </p:nvSpPr>
        <p:spPr>
          <a:xfrm>
            <a:off x="3430291" y="6375964"/>
            <a:ext cx="6096000" cy="369332"/>
          </a:xfrm>
          <a:prstGeom prst="rect">
            <a:avLst/>
          </a:prstGeom>
          <a:noFill/>
        </p:spPr>
        <p:txBody>
          <a:bodyPr wrap="square">
            <a:spAutoFit/>
          </a:bodyPr>
          <a:lstStyle/>
          <a:p>
            <a:r>
              <a:rPr lang="fr-FR" i="1" dirty="0">
                <a:effectLst/>
                <a:latin typeface="-apple-system"/>
              </a:rPr>
              <a:t>Source: V. </a:t>
            </a:r>
            <a:r>
              <a:rPr lang="fr-FR" i="1" dirty="0" err="1">
                <a:effectLst/>
                <a:latin typeface="-apple-system"/>
              </a:rPr>
              <a:t>Amrhein</a:t>
            </a:r>
            <a:r>
              <a:rPr lang="fr-FR" i="1" dirty="0">
                <a:effectLst/>
                <a:latin typeface="-apple-system"/>
              </a:rPr>
              <a:t> et al.</a:t>
            </a:r>
            <a:endParaRPr lang="en-NZ" i="1" dirty="0"/>
          </a:p>
        </p:txBody>
      </p:sp>
    </p:spTree>
    <p:extLst>
      <p:ext uri="{BB962C8B-B14F-4D97-AF65-F5344CB8AC3E}">
        <p14:creationId xmlns:p14="http://schemas.microsoft.com/office/powerpoint/2010/main" val="112504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EC5-D005-4D61-9A2E-893C5736BDC8}"/>
              </a:ext>
            </a:extLst>
          </p:cNvPr>
          <p:cNvSpPr>
            <a:spLocks noGrp="1"/>
          </p:cNvSpPr>
          <p:nvPr>
            <p:ph type="title"/>
          </p:nvPr>
        </p:nvSpPr>
        <p:spPr>
          <a:xfrm>
            <a:off x="629194" y="86464"/>
            <a:ext cx="10515600" cy="1196329"/>
          </a:xfrm>
        </p:spPr>
        <p:txBody>
          <a:bodyPr>
            <a:normAutofit/>
          </a:bodyPr>
          <a:lstStyle/>
          <a:p>
            <a:r>
              <a:rPr lang="en-US" dirty="0"/>
              <a:t>Equivalence tests</a:t>
            </a:r>
            <a:endParaRPr lang="en-NZ" dirty="0"/>
          </a:p>
        </p:txBody>
      </p:sp>
      <p:sp>
        <p:nvSpPr>
          <p:cNvPr id="3" name="Content Placeholder 2">
            <a:extLst>
              <a:ext uri="{FF2B5EF4-FFF2-40B4-BE49-F238E27FC236}">
                <a16:creationId xmlns:a16="http://schemas.microsoft.com/office/drawing/2014/main" id="{7816BC29-3EE1-4895-AC11-C9AC94DC77D3}"/>
              </a:ext>
            </a:extLst>
          </p:cNvPr>
          <p:cNvSpPr>
            <a:spLocks noGrp="1"/>
          </p:cNvSpPr>
          <p:nvPr>
            <p:ph idx="1"/>
          </p:nvPr>
        </p:nvSpPr>
        <p:spPr>
          <a:xfrm>
            <a:off x="678052" y="1261923"/>
            <a:ext cx="10515600" cy="4239820"/>
          </a:xfrm>
        </p:spPr>
        <p:txBody>
          <a:bodyPr>
            <a:normAutofit/>
          </a:bodyPr>
          <a:lstStyle/>
          <a:p>
            <a:pPr>
              <a:lnSpc>
                <a:spcPct val="120000"/>
              </a:lnSpc>
            </a:pPr>
            <a:r>
              <a:rPr lang="en-NZ" sz="2000" dirty="0"/>
              <a:t>Useful when the aim is to demonstrate that two treatment means are </a:t>
            </a:r>
            <a:r>
              <a:rPr lang="en-NZ" sz="2000" i="1" dirty="0"/>
              <a:t>effectively the </a:t>
            </a:r>
            <a:r>
              <a:rPr lang="en-NZ" sz="2000" b="1" dirty="0">
                <a:solidFill>
                  <a:srgbClr val="0000FF"/>
                </a:solidFill>
              </a:rPr>
              <a:t>same</a:t>
            </a:r>
          </a:p>
          <a:p>
            <a:endParaRPr lang="en-NZ" sz="2000" dirty="0"/>
          </a:p>
        </p:txBody>
      </p:sp>
      <p:grpSp>
        <p:nvGrpSpPr>
          <p:cNvPr id="21" name="Group 20">
            <a:extLst>
              <a:ext uri="{FF2B5EF4-FFF2-40B4-BE49-F238E27FC236}">
                <a16:creationId xmlns:a16="http://schemas.microsoft.com/office/drawing/2014/main" id="{11410969-A98C-40C7-BA66-E54B3D9CAB63}"/>
              </a:ext>
            </a:extLst>
          </p:cNvPr>
          <p:cNvGrpSpPr/>
          <p:nvPr/>
        </p:nvGrpSpPr>
        <p:grpSpPr>
          <a:xfrm>
            <a:off x="1303365" y="1812173"/>
            <a:ext cx="8185584" cy="3477491"/>
            <a:chOff x="988232" y="1954751"/>
            <a:chExt cx="8185584" cy="3477491"/>
          </a:xfrm>
        </p:grpSpPr>
        <p:pic>
          <p:nvPicPr>
            <p:cNvPr id="8" name="Picture 4" descr="Pill Bottle isolated on white. 3d illustration royalty free illustration">
              <a:extLst>
                <a:ext uri="{FF2B5EF4-FFF2-40B4-BE49-F238E27FC236}">
                  <a16:creationId xmlns:a16="http://schemas.microsoft.com/office/drawing/2014/main" id="{5F12EC47-68B0-4398-BD1A-13383833B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153" y="2299571"/>
              <a:ext cx="2979663" cy="31326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conExperience » G-Collection » Bottle Of Pills Icon">
              <a:extLst>
                <a:ext uri="{FF2B5EF4-FFF2-40B4-BE49-F238E27FC236}">
                  <a16:creationId xmlns:a16="http://schemas.microsoft.com/office/drawing/2014/main" id="{546EF806-3D77-49E8-A750-0B5AEB651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32" y="2731753"/>
              <a:ext cx="2150954" cy="21509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27CCE97-0C1D-497E-B174-17E93188CC66}"/>
                </a:ext>
              </a:extLst>
            </p:cNvPr>
            <p:cNvSpPr txBox="1"/>
            <p:nvPr/>
          </p:nvSpPr>
          <p:spPr>
            <a:xfrm>
              <a:off x="1839401" y="3638377"/>
              <a:ext cx="1071564" cy="646331"/>
            </a:xfrm>
            <a:prstGeom prst="rect">
              <a:avLst/>
            </a:prstGeom>
            <a:noFill/>
            <a:ln>
              <a:noFill/>
            </a:ln>
          </p:spPr>
          <p:txBody>
            <a:bodyPr wrap="square" rtlCol="0">
              <a:spAutoFit/>
            </a:bodyPr>
            <a:lstStyle/>
            <a:p>
              <a:pPr algn="ctr"/>
              <a:r>
                <a:rPr lang="en-NZ" b="1" dirty="0"/>
                <a:t>New</a:t>
              </a:r>
            </a:p>
            <a:p>
              <a:pPr algn="ctr"/>
              <a:r>
                <a:rPr lang="en-NZ" b="1" dirty="0"/>
                <a:t>Drug</a:t>
              </a:r>
            </a:p>
          </p:txBody>
        </p:sp>
        <p:sp>
          <p:nvSpPr>
            <p:cNvPr id="11" name="Callout: Right Arrow 10">
              <a:extLst>
                <a:ext uri="{FF2B5EF4-FFF2-40B4-BE49-F238E27FC236}">
                  <a16:creationId xmlns:a16="http://schemas.microsoft.com/office/drawing/2014/main" id="{1DA1B8CC-0968-40E3-BA2F-E2068E9CF74D}"/>
                </a:ext>
              </a:extLst>
            </p:cNvPr>
            <p:cNvSpPr/>
            <p:nvPr/>
          </p:nvSpPr>
          <p:spPr>
            <a:xfrm>
              <a:off x="3733464" y="3219825"/>
              <a:ext cx="2605414" cy="1365337"/>
            </a:xfrm>
            <a:prstGeom prst="rightArrowCallout">
              <a:avLst>
                <a:gd name="adj1" fmla="val 25000"/>
                <a:gd name="adj2" fmla="val 25000"/>
                <a:gd name="adj3" fmla="val 38761"/>
                <a:gd name="adj4" fmla="val 6497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TextBox 11">
              <a:extLst>
                <a:ext uri="{FF2B5EF4-FFF2-40B4-BE49-F238E27FC236}">
                  <a16:creationId xmlns:a16="http://schemas.microsoft.com/office/drawing/2014/main" id="{6FB9136F-8833-47EE-9E52-E0CACFA2308A}"/>
                </a:ext>
              </a:extLst>
            </p:cNvPr>
            <p:cNvSpPr txBox="1"/>
            <p:nvPr/>
          </p:nvSpPr>
          <p:spPr>
            <a:xfrm>
              <a:off x="4192752" y="1954751"/>
              <a:ext cx="1427967" cy="1569660"/>
            </a:xfrm>
            <a:prstGeom prst="rect">
              <a:avLst/>
            </a:prstGeom>
            <a:noFill/>
          </p:spPr>
          <p:txBody>
            <a:bodyPr wrap="square" rtlCol="0">
              <a:spAutoFit/>
            </a:bodyPr>
            <a:lstStyle/>
            <a:p>
              <a:r>
                <a:rPr lang="en-NZ" sz="9600" dirty="0">
                  <a:solidFill>
                    <a:srgbClr val="00B050"/>
                  </a:solidFill>
                </a:rPr>
                <a:t>?</a:t>
              </a:r>
            </a:p>
          </p:txBody>
        </p:sp>
        <p:sp>
          <p:nvSpPr>
            <p:cNvPr id="13" name="TextBox 12">
              <a:extLst>
                <a:ext uri="{FF2B5EF4-FFF2-40B4-BE49-F238E27FC236}">
                  <a16:creationId xmlns:a16="http://schemas.microsoft.com/office/drawing/2014/main" id="{2BA46C1F-6CC0-48CE-BFA3-10B5912B9CDA}"/>
                </a:ext>
              </a:extLst>
            </p:cNvPr>
            <p:cNvSpPr txBox="1"/>
            <p:nvPr/>
          </p:nvSpPr>
          <p:spPr>
            <a:xfrm rot="21369887">
              <a:off x="7128680" y="3669154"/>
              <a:ext cx="1485559" cy="584775"/>
            </a:xfrm>
            <a:prstGeom prst="rect">
              <a:avLst/>
            </a:prstGeom>
            <a:noFill/>
          </p:spPr>
          <p:txBody>
            <a:bodyPr wrap="square" rtlCol="0">
              <a:spAutoFit/>
            </a:bodyPr>
            <a:lstStyle/>
            <a:p>
              <a:pPr algn="ctr"/>
              <a:r>
                <a:rPr lang="en-NZ" sz="1600" b="1" dirty="0"/>
                <a:t>Standard </a:t>
              </a:r>
            </a:p>
            <a:p>
              <a:pPr algn="ctr"/>
              <a:r>
                <a:rPr lang="en-NZ" sz="1600" b="1" dirty="0"/>
                <a:t>Drug</a:t>
              </a:r>
            </a:p>
          </p:txBody>
        </p:sp>
        <p:sp>
          <p:nvSpPr>
            <p:cNvPr id="14" name="TextBox 13">
              <a:extLst>
                <a:ext uri="{FF2B5EF4-FFF2-40B4-BE49-F238E27FC236}">
                  <a16:creationId xmlns:a16="http://schemas.microsoft.com/office/drawing/2014/main" id="{3E31728D-0428-4E03-8BDE-72DEBD4021D5}"/>
                </a:ext>
              </a:extLst>
            </p:cNvPr>
            <p:cNvSpPr txBox="1"/>
            <p:nvPr/>
          </p:nvSpPr>
          <p:spPr>
            <a:xfrm>
              <a:off x="3745741" y="3636287"/>
              <a:ext cx="2121169" cy="461665"/>
            </a:xfrm>
            <a:prstGeom prst="rect">
              <a:avLst/>
            </a:prstGeom>
            <a:noFill/>
          </p:spPr>
          <p:txBody>
            <a:bodyPr wrap="square" rtlCol="0">
              <a:spAutoFit/>
            </a:bodyPr>
            <a:lstStyle/>
            <a:p>
              <a:r>
                <a:rPr lang="en-NZ" sz="2400" i="1" dirty="0"/>
                <a:t>The same</a:t>
              </a:r>
            </a:p>
          </p:txBody>
        </p:sp>
      </p:grpSp>
      <p:sp>
        <p:nvSpPr>
          <p:cNvPr id="4" name="TextBox 3">
            <a:extLst>
              <a:ext uri="{FF2B5EF4-FFF2-40B4-BE49-F238E27FC236}">
                <a16:creationId xmlns:a16="http://schemas.microsoft.com/office/drawing/2014/main" id="{B72C7CED-57A4-418B-A8F1-2C4D24CF70D7}"/>
              </a:ext>
            </a:extLst>
          </p:cNvPr>
          <p:cNvSpPr txBox="1"/>
          <p:nvPr/>
        </p:nvSpPr>
        <p:spPr>
          <a:xfrm>
            <a:off x="724033" y="5164783"/>
            <a:ext cx="8435465" cy="923330"/>
          </a:xfrm>
          <a:prstGeom prst="rect">
            <a:avLst/>
          </a:prstGeom>
          <a:noFill/>
        </p:spPr>
        <p:txBody>
          <a:bodyPr wrap="square" rtlCol="0">
            <a:spAutoFit/>
          </a:bodyPr>
          <a:lstStyle/>
          <a:p>
            <a:pPr algn="l"/>
            <a:r>
              <a:rPr lang="en-NZ" sz="1800" dirty="0"/>
              <a:t>H</a:t>
            </a:r>
            <a:r>
              <a:rPr lang="en-NZ" sz="1800" baseline="-25000" dirty="0"/>
              <a:t>0</a:t>
            </a:r>
            <a:r>
              <a:rPr lang="en-NZ" sz="1800" dirty="0"/>
              <a:t>: the means are </a:t>
            </a:r>
            <a:r>
              <a:rPr lang="en-NZ" sz="1800" b="1" dirty="0"/>
              <a:t>different</a:t>
            </a:r>
          </a:p>
          <a:p>
            <a:pPr algn="l"/>
            <a:r>
              <a:rPr lang="en-NZ" sz="1800" dirty="0"/>
              <a:t>H</a:t>
            </a:r>
            <a:r>
              <a:rPr lang="en-NZ" baseline="-25000" dirty="0"/>
              <a:t>a</a:t>
            </a:r>
            <a:r>
              <a:rPr lang="en-NZ" sz="1800" dirty="0"/>
              <a:t>: the means are </a:t>
            </a:r>
            <a:r>
              <a:rPr lang="en-NZ" sz="1800" i="1" dirty="0">
                <a:solidFill>
                  <a:srgbClr val="0000FF"/>
                </a:solidFill>
              </a:rPr>
              <a:t>effectively</a:t>
            </a:r>
            <a:r>
              <a:rPr lang="en-NZ" sz="1800" dirty="0"/>
              <a:t> the </a:t>
            </a:r>
            <a:r>
              <a:rPr lang="en-NZ" sz="1800" b="1" dirty="0"/>
              <a:t>same</a:t>
            </a:r>
            <a:endParaRPr lang="en-NZ" sz="1800" dirty="0"/>
          </a:p>
          <a:p>
            <a:r>
              <a:rPr lang="en-NZ" dirty="0"/>
              <a:t> </a:t>
            </a:r>
          </a:p>
        </p:txBody>
      </p:sp>
    </p:spTree>
    <p:extLst>
      <p:ext uri="{BB962C8B-B14F-4D97-AF65-F5344CB8AC3E}">
        <p14:creationId xmlns:p14="http://schemas.microsoft.com/office/powerpoint/2010/main" val="2070188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EC5-D005-4D61-9A2E-893C5736BDC8}"/>
              </a:ext>
            </a:extLst>
          </p:cNvPr>
          <p:cNvSpPr>
            <a:spLocks noGrp="1"/>
          </p:cNvSpPr>
          <p:nvPr>
            <p:ph type="title"/>
          </p:nvPr>
        </p:nvSpPr>
        <p:spPr>
          <a:xfrm>
            <a:off x="629194" y="86464"/>
            <a:ext cx="10515600" cy="1196329"/>
          </a:xfrm>
        </p:spPr>
        <p:txBody>
          <a:bodyPr>
            <a:normAutofit/>
          </a:bodyPr>
          <a:lstStyle/>
          <a:p>
            <a:r>
              <a:rPr lang="en-US" dirty="0"/>
              <a:t>Equivalence tests</a:t>
            </a:r>
            <a:endParaRPr lang="en-NZ" dirty="0"/>
          </a:p>
        </p:txBody>
      </p:sp>
      <p:sp>
        <p:nvSpPr>
          <p:cNvPr id="3" name="Content Placeholder 2">
            <a:extLst>
              <a:ext uri="{FF2B5EF4-FFF2-40B4-BE49-F238E27FC236}">
                <a16:creationId xmlns:a16="http://schemas.microsoft.com/office/drawing/2014/main" id="{7816BC29-3EE1-4895-AC11-C9AC94DC77D3}"/>
              </a:ext>
            </a:extLst>
          </p:cNvPr>
          <p:cNvSpPr>
            <a:spLocks noGrp="1"/>
          </p:cNvSpPr>
          <p:nvPr>
            <p:ph idx="1"/>
          </p:nvPr>
        </p:nvSpPr>
        <p:spPr>
          <a:xfrm>
            <a:off x="678051" y="1261923"/>
            <a:ext cx="10837189" cy="4239820"/>
          </a:xfrm>
        </p:spPr>
        <p:txBody>
          <a:bodyPr>
            <a:normAutofit/>
          </a:bodyPr>
          <a:lstStyle/>
          <a:p>
            <a:r>
              <a:rPr lang="en-NZ" sz="2000" dirty="0"/>
              <a:t>Implemented in procedure </a:t>
            </a:r>
            <a:r>
              <a:rPr lang="en-NZ" sz="2000" dirty="0">
                <a:solidFill>
                  <a:srgbClr val="0000FF"/>
                </a:solidFill>
              </a:rPr>
              <a:t>TEQUIVALENCE</a:t>
            </a:r>
          </a:p>
          <a:p>
            <a:r>
              <a:rPr lang="en-NZ" sz="2000" dirty="0"/>
              <a:t>Uses the two one-sided t-tests (TOST) method</a:t>
            </a:r>
          </a:p>
          <a:p>
            <a:pPr lvl="1">
              <a:buFont typeface="Wingdings" panose="05000000000000000000" pitchFamily="2" charset="2"/>
              <a:buChar char="Ø"/>
            </a:pPr>
            <a:r>
              <a:rPr lang="en-US" sz="1600" dirty="0">
                <a:latin typeface="+mj-lt"/>
              </a:rPr>
              <a:t>Specify the range of differences (</a:t>
            </a:r>
            <a:r>
              <a:rPr lang="en-US" sz="1600" dirty="0">
                <a:latin typeface="+mj-lt"/>
                <a:cs typeface="Calibri" panose="020F0502020204030204" pitchFamily="34" charset="0"/>
              </a:rPr>
              <a:t>∆) </a:t>
            </a:r>
            <a:r>
              <a:rPr lang="en-US" sz="1600" dirty="0">
                <a:latin typeface="+mj-lt"/>
              </a:rPr>
              <a:t>over which the means can be regarded as equivalent: [L,U]</a:t>
            </a:r>
          </a:p>
          <a:p>
            <a:pPr lvl="1">
              <a:buFont typeface="Wingdings" panose="05000000000000000000" pitchFamily="2" charset="2"/>
              <a:buChar char="Ø"/>
            </a:pPr>
            <a:r>
              <a:rPr lang="en-US" sz="1600" dirty="0">
                <a:latin typeface="+mj-lt"/>
              </a:rPr>
              <a:t>Calculate the difference between the means: </a:t>
            </a:r>
            <a:r>
              <a:rPr lang="en-US" sz="1600" dirty="0">
                <a:latin typeface="+mj-lt"/>
                <a:cs typeface="Calibri" panose="020F0502020204030204" pitchFamily="34" charset="0"/>
              </a:rPr>
              <a:t>∆ </a:t>
            </a:r>
            <a:endParaRPr lang="en-US" sz="1600" dirty="0">
              <a:latin typeface="+mj-lt"/>
            </a:endParaRPr>
          </a:p>
          <a:p>
            <a:pPr lvl="1">
              <a:buFont typeface="Wingdings" panose="05000000000000000000" pitchFamily="2" charset="2"/>
              <a:buChar char="Ø"/>
            </a:pPr>
            <a:r>
              <a:rPr lang="en-US" sz="1600" b="0" i="0" dirty="0">
                <a:effectLst/>
                <a:latin typeface="+mj-lt"/>
              </a:rPr>
              <a:t>Perform a one-sided t-test with H</a:t>
            </a:r>
            <a:r>
              <a:rPr lang="en-US" sz="1600" b="0" i="0" baseline="-25000" dirty="0">
                <a:effectLst/>
                <a:latin typeface="+mj-lt"/>
              </a:rPr>
              <a:t>0</a:t>
            </a:r>
            <a:r>
              <a:rPr lang="en-US" sz="1600" b="0" i="0" dirty="0">
                <a:effectLst/>
                <a:latin typeface="+mj-lt"/>
              </a:rPr>
              <a:t>: </a:t>
            </a:r>
            <a:r>
              <a:rPr lang="en-US" sz="1600" dirty="0">
                <a:latin typeface="+mj-lt"/>
                <a:cs typeface="Calibri" panose="020F0502020204030204" pitchFamily="34" charset="0"/>
              </a:rPr>
              <a:t>∆ &lt; L</a:t>
            </a:r>
            <a:endParaRPr lang="en-US" sz="1600" b="0" i="0" dirty="0">
              <a:effectLst/>
              <a:latin typeface="+mj-lt"/>
            </a:endParaRPr>
          </a:p>
          <a:p>
            <a:pPr lvl="1">
              <a:buFont typeface="Wingdings" panose="05000000000000000000" pitchFamily="2" charset="2"/>
              <a:buChar char="Ø"/>
            </a:pPr>
            <a:r>
              <a:rPr lang="en-US" sz="1600" b="0" i="0" dirty="0">
                <a:effectLst/>
                <a:latin typeface="+mj-lt"/>
              </a:rPr>
              <a:t>Perform a one-sided t-test with H</a:t>
            </a:r>
            <a:r>
              <a:rPr lang="en-US" sz="1600" b="0" i="0" baseline="-25000" dirty="0">
                <a:effectLst/>
                <a:latin typeface="+mj-lt"/>
              </a:rPr>
              <a:t>0</a:t>
            </a:r>
            <a:r>
              <a:rPr lang="en-US" sz="1600" b="0" i="0" dirty="0">
                <a:effectLst/>
                <a:latin typeface="+mj-lt"/>
              </a:rPr>
              <a:t>: </a:t>
            </a:r>
            <a:r>
              <a:rPr lang="en-US" sz="1600" dirty="0">
                <a:latin typeface="+mj-lt"/>
                <a:cs typeface="Calibri" panose="020F0502020204030204" pitchFamily="34" charset="0"/>
              </a:rPr>
              <a:t>∆ &gt; U</a:t>
            </a:r>
          </a:p>
          <a:p>
            <a:pPr lvl="1">
              <a:buFont typeface="Wingdings" panose="05000000000000000000" pitchFamily="2" charset="2"/>
              <a:buChar char="Ø"/>
            </a:pPr>
            <a:r>
              <a:rPr lang="en-US" sz="1600" dirty="0">
                <a:latin typeface="+mj-lt"/>
              </a:rPr>
              <a:t>Take as the overall p-value the larger of the two p-values</a:t>
            </a:r>
          </a:p>
          <a:p>
            <a:pPr marL="914400" lvl="2" indent="0">
              <a:buNone/>
            </a:pPr>
            <a:endParaRPr lang="en-US" sz="1600" dirty="0">
              <a:latin typeface="+mj-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latin typeface="+mj-lt"/>
            </a:endParaRPr>
          </a:p>
          <a:p>
            <a:pPr marL="914400" lvl="2" indent="0">
              <a:buNone/>
            </a:pPr>
            <a:endParaRPr lang="en-US" sz="1600" dirty="0">
              <a:latin typeface="+mj-lt"/>
            </a:endParaRPr>
          </a:p>
        </p:txBody>
      </p:sp>
      <p:sp>
        <p:nvSpPr>
          <p:cNvPr id="4" name="Right Brace 3">
            <a:extLst>
              <a:ext uri="{FF2B5EF4-FFF2-40B4-BE49-F238E27FC236}">
                <a16:creationId xmlns:a16="http://schemas.microsoft.com/office/drawing/2014/main" id="{D862E146-EFAF-4D95-A31B-CCA7AECA03A9}"/>
              </a:ext>
            </a:extLst>
          </p:cNvPr>
          <p:cNvSpPr/>
          <p:nvPr/>
        </p:nvSpPr>
        <p:spPr>
          <a:xfrm>
            <a:off x="6445250" y="2908300"/>
            <a:ext cx="361950" cy="520700"/>
          </a:xfrm>
          <a:prstGeom prst="rightBrace">
            <a:avLst/>
          </a:prstGeom>
          <a:ln w="28575">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5" name="TextBox 4">
            <a:extLst>
              <a:ext uri="{FF2B5EF4-FFF2-40B4-BE49-F238E27FC236}">
                <a16:creationId xmlns:a16="http://schemas.microsoft.com/office/drawing/2014/main" id="{1FA53A80-85D9-4368-B96E-1F466AC02850}"/>
              </a:ext>
            </a:extLst>
          </p:cNvPr>
          <p:cNvSpPr txBox="1"/>
          <p:nvPr/>
        </p:nvSpPr>
        <p:spPr>
          <a:xfrm>
            <a:off x="6915150" y="2946400"/>
            <a:ext cx="1955800" cy="646331"/>
          </a:xfrm>
          <a:prstGeom prst="rect">
            <a:avLst/>
          </a:prstGeom>
          <a:noFill/>
        </p:spPr>
        <p:txBody>
          <a:bodyPr wrap="square" rtlCol="0">
            <a:spAutoFit/>
          </a:bodyPr>
          <a:lstStyle/>
          <a:p>
            <a:r>
              <a:rPr lang="en-US" sz="1800" dirty="0">
                <a:latin typeface="+mj-lt"/>
              </a:rPr>
              <a:t>H</a:t>
            </a:r>
            <a:r>
              <a:rPr lang="en-US" sz="1800" baseline="-25000" dirty="0">
                <a:latin typeface="+mj-lt"/>
              </a:rPr>
              <a:t>a</a:t>
            </a:r>
            <a:r>
              <a:rPr lang="en-US" sz="1800" dirty="0">
                <a:latin typeface="+mj-lt"/>
              </a:rPr>
              <a:t>: </a:t>
            </a:r>
            <a:r>
              <a:rPr lang="en-US" sz="1800" dirty="0">
                <a:latin typeface="+mj-lt"/>
                <a:cs typeface="Calibri" panose="020F0502020204030204" pitchFamily="34" charset="0"/>
              </a:rPr>
              <a:t>L ≤ ∆ ≤ U</a:t>
            </a:r>
          </a:p>
          <a:p>
            <a:endParaRPr lang="en-NZ" dirty="0"/>
          </a:p>
        </p:txBody>
      </p:sp>
    </p:spTree>
    <p:extLst>
      <p:ext uri="{BB962C8B-B14F-4D97-AF65-F5344CB8AC3E}">
        <p14:creationId xmlns:p14="http://schemas.microsoft.com/office/powerpoint/2010/main" val="60164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EC5-D005-4D61-9A2E-893C5736BDC8}"/>
              </a:ext>
            </a:extLst>
          </p:cNvPr>
          <p:cNvSpPr>
            <a:spLocks noGrp="1"/>
          </p:cNvSpPr>
          <p:nvPr>
            <p:ph type="title"/>
          </p:nvPr>
        </p:nvSpPr>
        <p:spPr>
          <a:xfrm>
            <a:off x="629194" y="86464"/>
            <a:ext cx="10515600" cy="1196329"/>
          </a:xfrm>
        </p:spPr>
        <p:txBody>
          <a:bodyPr>
            <a:normAutofit/>
          </a:bodyPr>
          <a:lstStyle/>
          <a:p>
            <a:r>
              <a:rPr lang="en-US" dirty="0"/>
              <a:t>Non-inferiority tests</a:t>
            </a:r>
            <a:endParaRPr lang="en-NZ" dirty="0"/>
          </a:p>
        </p:txBody>
      </p:sp>
      <p:sp>
        <p:nvSpPr>
          <p:cNvPr id="3" name="Content Placeholder 2">
            <a:extLst>
              <a:ext uri="{FF2B5EF4-FFF2-40B4-BE49-F238E27FC236}">
                <a16:creationId xmlns:a16="http://schemas.microsoft.com/office/drawing/2014/main" id="{7816BC29-3EE1-4895-AC11-C9AC94DC77D3}"/>
              </a:ext>
            </a:extLst>
          </p:cNvPr>
          <p:cNvSpPr>
            <a:spLocks noGrp="1" noChangeAspect="1"/>
          </p:cNvSpPr>
          <p:nvPr>
            <p:ph idx="1"/>
          </p:nvPr>
        </p:nvSpPr>
        <p:spPr>
          <a:xfrm>
            <a:off x="670523" y="1036042"/>
            <a:ext cx="10515600" cy="2199160"/>
          </a:xfrm>
        </p:spPr>
        <p:txBody>
          <a:bodyPr>
            <a:normAutofit/>
          </a:bodyPr>
          <a:lstStyle/>
          <a:p>
            <a:pPr>
              <a:lnSpc>
                <a:spcPct val="120000"/>
              </a:lnSpc>
            </a:pPr>
            <a:r>
              <a:rPr lang="en-NZ" sz="2000" dirty="0"/>
              <a:t>Useful when the aim is to demonstrate that one treatment mean is </a:t>
            </a:r>
            <a:r>
              <a:rPr lang="en-NZ" sz="2000" dirty="0">
                <a:solidFill>
                  <a:srgbClr val="0000FF"/>
                </a:solidFill>
              </a:rPr>
              <a:t>not unacceptably lower</a:t>
            </a:r>
            <a:r>
              <a:rPr lang="en-NZ" sz="2000" dirty="0"/>
              <a:t> than another treatment mean</a:t>
            </a:r>
          </a:p>
          <a:p>
            <a:pPr>
              <a:lnSpc>
                <a:spcPct val="120000"/>
              </a:lnSpc>
            </a:pPr>
            <a:r>
              <a:rPr lang="en-US" sz="2000" b="0" i="0" dirty="0">
                <a:effectLst/>
                <a:latin typeface="+mj-lt"/>
              </a:rPr>
              <a:t>H</a:t>
            </a:r>
            <a:r>
              <a:rPr lang="en-US" sz="2000" b="0" i="0" baseline="-25000" dirty="0">
                <a:effectLst/>
                <a:latin typeface="+mj-lt"/>
              </a:rPr>
              <a:t>0</a:t>
            </a:r>
            <a:r>
              <a:rPr lang="en-US" sz="2000" b="0" i="0" dirty="0">
                <a:effectLst/>
                <a:latin typeface="+mj-lt"/>
              </a:rPr>
              <a:t>: </a:t>
            </a:r>
            <a:r>
              <a:rPr lang="en-US" sz="2000" dirty="0">
                <a:latin typeface="+mj-lt"/>
                <a:cs typeface="Calibri" panose="020F0502020204030204" pitchFamily="34" charset="0"/>
              </a:rPr>
              <a:t>∆ &lt; L</a:t>
            </a:r>
          </a:p>
          <a:p>
            <a:pPr>
              <a:lnSpc>
                <a:spcPct val="120000"/>
              </a:lnSpc>
            </a:pPr>
            <a:r>
              <a:rPr lang="en-US" sz="2000" dirty="0">
                <a:latin typeface="+mj-lt"/>
              </a:rPr>
              <a:t>H</a:t>
            </a:r>
            <a:r>
              <a:rPr lang="en-US" sz="2000" baseline="-25000" dirty="0">
                <a:latin typeface="+mj-lt"/>
              </a:rPr>
              <a:t>a</a:t>
            </a:r>
            <a:r>
              <a:rPr lang="en-US" sz="2000" dirty="0">
                <a:latin typeface="+mj-lt"/>
              </a:rPr>
              <a:t>: </a:t>
            </a:r>
            <a:r>
              <a:rPr lang="en-US" sz="2000" dirty="0">
                <a:latin typeface="+mj-lt"/>
                <a:cs typeface="Calibri" panose="020F0502020204030204" pitchFamily="34" charset="0"/>
              </a:rPr>
              <a:t>∆ ≥ L</a:t>
            </a:r>
            <a:endParaRPr lang="en-US" sz="2000" b="0" i="0" dirty="0">
              <a:effectLst/>
              <a:latin typeface="+mj-lt"/>
            </a:endParaRPr>
          </a:p>
          <a:p>
            <a:pPr>
              <a:lnSpc>
                <a:spcPct val="120000"/>
              </a:lnSpc>
            </a:pPr>
            <a:endParaRPr lang="en-US" sz="2000" dirty="0"/>
          </a:p>
          <a:p>
            <a:pPr>
              <a:lnSpc>
                <a:spcPct val="120000"/>
              </a:lnSpc>
            </a:pPr>
            <a:endParaRPr lang="en-NZ" sz="2000" dirty="0"/>
          </a:p>
          <a:p>
            <a:endParaRPr lang="en-NZ" sz="2000" dirty="0"/>
          </a:p>
        </p:txBody>
      </p:sp>
      <p:sp>
        <p:nvSpPr>
          <p:cNvPr id="24" name="Title 1">
            <a:extLst>
              <a:ext uri="{FF2B5EF4-FFF2-40B4-BE49-F238E27FC236}">
                <a16:creationId xmlns:a16="http://schemas.microsoft.com/office/drawing/2014/main" id="{CD6D23FF-9116-46B7-B764-73760F541414}"/>
              </a:ext>
            </a:extLst>
          </p:cNvPr>
          <p:cNvSpPr txBox="1">
            <a:spLocks/>
          </p:cNvSpPr>
          <p:nvPr/>
        </p:nvSpPr>
        <p:spPr>
          <a:xfrm>
            <a:off x="670523" y="3094545"/>
            <a:ext cx="10515600" cy="11963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4B6C1E"/>
                </a:solidFill>
                <a:latin typeface="+mj-lt"/>
                <a:ea typeface="+mj-ea"/>
                <a:cs typeface="+mj-cs"/>
              </a:defRPr>
            </a:lvl1pPr>
          </a:lstStyle>
          <a:p>
            <a:r>
              <a:rPr lang="en-US" dirty="0"/>
              <a:t>Non-superiority tests</a:t>
            </a:r>
            <a:endParaRPr lang="en-NZ" dirty="0"/>
          </a:p>
        </p:txBody>
      </p:sp>
      <p:sp>
        <p:nvSpPr>
          <p:cNvPr id="25" name="Content Placeholder 2">
            <a:extLst>
              <a:ext uri="{FF2B5EF4-FFF2-40B4-BE49-F238E27FC236}">
                <a16:creationId xmlns:a16="http://schemas.microsoft.com/office/drawing/2014/main" id="{C50FCD2D-7B81-4145-A262-06E605766EEA}"/>
              </a:ext>
            </a:extLst>
          </p:cNvPr>
          <p:cNvSpPr txBox="1">
            <a:spLocks/>
          </p:cNvSpPr>
          <p:nvPr/>
        </p:nvSpPr>
        <p:spPr>
          <a:xfrm>
            <a:off x="569784" y="4083057"/>
            <a:ext cx="10515600" cy="21991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NZ" sz="2000" dirty="0"/>
              <a:t>Useful when the aim is to demonstrate that one treatment mean is </a:t>
            </a:r>
            <a:r>
              <a:rPr lang="en-NZ" sz="2000" dirty="0">
                <a:solidFill>
                  <a:srgbClr val="0000FF"/>
                </a:solidFill>
              </a:rPr>
              <a:t>not unacceptably higher</a:t>
            </a:r>
            <a:r>
              <a:rPr lang="en-NZ" sz="2000" dirty="0"/>
              <a:t> than another treatment mean</a:t>
            </a:r>
          </a:p>
          <a:p>
            <a:pPr>
              <a:lnSpc>
                <a:spcPct val="120000"/>
              </a:lnSpc>
            </a:pPr>
            <a:r>
              <a:rPr lang="en-US" sz="2000" dirty="0">
                <a:latin typeface="+mj-lt"/>
              </a:rPr>
              <a:t>H</a:t>
            </a:r>
            <a:r>
              <a:rPr lang="en-US" sz="2000" baseline="-25000" dirty="0">
                <a:latin typeface="+mj-lt"/>
              </a:rPr>
              <a:t>0</a:t>
            </a:r>
            <a:r>
              <a:rPr lang="en-US" sz="2000" dirty="0">
                <a:latin typeface="+mj-lt"/>
              </a:rPr>
              <a:t>: </a:t>
            </a:r>
            <a:r>
              <a:rPr lang="en-US" sz="2000" dirty="0">
                <a:latin typeface="+mj-lt"/>
                <a:cs typeface="Calibri" panose="020F0502020204030204" pitchFamily="34" charset="0"/>
              </a:rPr>
              <a:t>∆ &gt; U</a:t>
            </a:r>
          </a:p>
          <a:p>
            <a:pPr>
              <a:lnSpc>
                <a:spcPct val="120000"/>
              </a:lnSpc>
            </a:pPr>
            <a:r>
              <a:rPr lang="en-US" sz="2000" dirty="0">
                <a:latin typeface="+mj-lt"/>
              </a:rPr>
              <a:t>H</a:t>
            </a:r>
            <a:r>
              <a:rPr lang="en-US" sz="2000" baseline="-25000" dirty="0">
                <a:latin typeface="+mj-lt"/>
              </a:rPr>
              <a:t>a</a:t>
            </a:r>
            <a:r>
              <a:rPr lang="en-US" sz="2000" dirty="0">
                <a:latin typeface="+mj-lt"/>
              </a:rPr>
              <a:t>: </a:t>
            </a:r>
            <a:r>
              <a:rPr lang="en-US" sz="2000" dirty="0">
                <a:latin typeface="+mj-lt"/>
                <a:cs typeface="Calibri" panose="020F0502020204030204" pitchFamily="34" charset="0"/>
              </a:rPr>
              <a:t>∆ ≤ U</a:t>
            </a:r>
            <a:endParaRPr lang="en-US" sz="2000" dirty="0">
              <a:latin typeface="+mj-lt"/>
            </a:endParaRPr>
          </a:p>
          <a:p>
            <a:pPr>
              <a:lnSpc>
                <a:spcPct val="120000"/>
              </a:lnSpc>
            </a:pPr>
            <a:endParaRPr lang="en-US" sz="2000" dirty="0"/>
          </a:p>
          <a:p>
            <a:pPr>
              <a:lnSpc>
                <a:spcPct val="120000"/>
              </a:lnSpc>
            </a:pPr>
            <a:endParaRPr lang="en-NZ" sz="2000" dirty="0"/>
          </a:p>
          <a:p>
            <a:endParaRPr lang="en-NZ" sz="2000" dirty="0"/>
          </a:p>
        </p:txBody>
      </p:sp>
    </p:spTree>
    <p:extLst>
      <p:ext uri="{BB962C8B-B14F-4D97-AF65-F5344CB8AC3E}">
        <p14:creationId xmlns:p14="http://schemas.microsoft.com/office/powerpoint/2010/main" val="369452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2EC5-D005-4D61-9A2E-893C5736BDC8}"/>
              </a:ext>
            </a:extLst>
          </p:cNvPr>
          <p:cNvSpPr>
            <a:spLocks noGrp="1"/>
          </p:cNvSpPr>
          <p:nvPr>
            <p:ph type="title"/>
          </p:nvPr>
        </p:nvSpPr>
        <p:spPr>
          <a:xfrm>
            <a:off x="629194" y="229515"/>
            <a:ext cx="10515600" cy="1196329"/>
          </a:xfrm>
        </p:spPr>
        <p:txBody>
          <a:bodyPr>
            <a:normAutofit fontScale="90000"/>
          </a:bodyPr>
          <a:lstStyle/>
          <a:p>
            <a:r>
              <a:rPr lang="en-US" dirty="0"/>
              <a:t>Equivalence, non-inferiority and non-superiority tests</a:t>
            </a:r>
            <a:endParaRPr lang="en-NZ" dirty="0"/>
          </a:p>
        </p:txBody>
      </p:sp>
      <p:sp>
        <p:nvSpPr>
          <p:cNvPr id="3" name="Content Placeholder 2">
            <a:extLst>
              <a:ext uri="{FF2B5EF4-FFF2-40B4-BE49-F238E27FC236}">
                <a16:creationId xmlns:a16="http://schemas.microsoft.com/office/drawing/2014/main" id="{7816BC29-3EE1-4895-AC11-C9AC94DC77D3}"/>
              </a:ext>
            </a:extLst>
          </p:cNvPr>
          <p:cNvSpPr>
            <a:spLocks noGrp="1"/>
          </p:cNvSpPr>
          <p:nvPr>
            <p:ph idx="1"/>
          </p:nvPr>
        </p:nvSpPr>
        <p:spPr>
          <a:xfrm>
            <a:off x="629193" y="1642820"/>
            <a:ext cx="10798223" cy="759417"/>
          </a:xfrm>
        </p:spPr>
        <p:txBody>
          <a:bodyPr>
            <a:normAutofit/>
          </a:bodyPr>
          <a:lstStyle/>
          <a:p>
            <a:r>
              <a:rPr lang="en-NZ" sz="2000" dirty="0"/>
              <a:t>Now available in the </a:t>
            </a:r>
            <a:r>
              <a:rPr lang="en-NZ" sz="2000" i="1" dirty="0"/>
              <a:t>T-tests</a:t>
            </a:r>
            <a:r>
              <a:rPr lang="en-NZ" sz="2000" dirty="0"/>
              <a:t> and </a:t>
            </a:r>
            <a:r>
              <a:rPr lang="en-NZ" sz="2000" i="1" dirty="0"/>
              <a:t>ANOVA Further Output </a:t>
            </a:r>
            <a:r>
              <a:rPr lang="en-NZ" sz="2000" dirty="0"/>
              <a:t>menus</a:t>
            </a:r>
          </a:p>
        </p:txBody>
      </p:sp>
      <p:grpSp>
        <p:nvGrpSpPr>
          <p:cNvPr id="15" name="Group 14">
            <a:extLst>
              <a:ext uri="{FF2B5EF4-FFF2-40B4-BE49-F238E27FC236}">
                <a16:creationId xmlns:a16="http://schemas.microsoft.com/office/drawing/2014/main" id="{C4B04B8D-EE07-417E-A32A-9BE5FD5709DA}"/>
              </a:ext>
            </a:extLst>
          </p:cNvPr>
          <p:cNvGrpSpPr/>
          <p:nvPr/>
        </p:nvGrpSpPr>
        <p:grpSpPr>
          <a:xfrm>
            <a:off x="296986" y="2138581"/>
            <a:ext cx="4876029" cy="3349619"/>
            <a:chOff x="296986" y="2138581"/>
            <a:chExt cx="4876029" cy="3349619"/>
          </a:xfrm>
        </p:grpSpPr>
        <p:pic>
          <p:nvPicPr>
            <p:cNvPr id="14" name="Picture 13">
              <a:extLst>
                <a:ext uri="{FF2B5EF4-FFF2-40B4-BE49-F238E27FC236}">
                  <a16:creationId xmlns:a16="http://schemas.microsoft.com/office/drawing/2014/main" id="{1306D91D-1CF1-48A7-A64F-70631D0CACBE}"/>
                </a:ext>
              </a:extLst>
            </p:cNvPr>
            <p:cNvPicPr>
              <a:picLocks noChangeAspect="1"/>
            </p:cNvPicPr>
            <p:nvPr/>
          </p:nvPicPr>
          <p:blipFill>
            <a:blip r:embed="rId3"/>
            <a:stretch>
              <a:fillRect/>
            </a:stretch>
          </p:blipFill>
          <p:spPr>
            <a:xfrm>
              <a:off x="296986" y="2138581"/>
              <a:ext cx="4466159" cy="3349619"/>
            </a:xfrm>
            <a:prstGeom prst="rect">
              <a:avLst/>
            </a:prstGeom>
          </p:spPr>
        </p:pic>
        <p:sp>
          <p:nvSpPr>
            <p:cNvPr id="9" name="Rectangle: Rounded Corners 8">
              <a:extLst>
                <a:ext uri="{FF2B5EF4-FFF2-40B4-BE49-F238E27FC236}">
                  <a16:creationId xmlns:a16="http://schemas.microsoft.com/office/drawing/2014/main" id="{0D50A62A-57A5-4067-9186-23B658B945EE}"/>
                </a:ext>
              </a:extLst>
            </p:cNvPr>
            <p:cNvSpPr/>
            <p:nvPr/>
          </p:nvSpPr>
          <p:spPr>
            <a:xfrm>
              <a:off x="3490711" y="4052813"/>
              <a:ext cx="911920" cy="607012"/>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Star: 6 Points 7">
              <a:extLst>
                <a:ext uri="{FF2B5EF4-FFF2-40B4-BE49-F238E27FC236}">
                  <a16:creationId xmlns:a16="http://schemas.microsoft.com/office/drawing/2014/main" id="{4B5C38A9-9D4F-43DB-AFD0-B3BB9D33B6AA}"/>
                </a:ext>
              </a:extLst>
            </p:cNvPr>
            <p:cNvSpPr/>
            <p:nvPr/>
          </p:nvSpPr>
          <p:spPr>
            <a:xfrm>
              <a:off x="4376455" y="3678870"/>
              <a:ext cx="796560" cy="879566"/>
            </a:xfrm>
            <a:prstGeom prst="star6">
              <a:avLst/>
            </a:prstGeom>
            <a:solidFill>
              <a:srgbClr val="41C008"/>
            </a:solidFill>
            <a:ln>
              <a:solidFill>
                <a:srgbClr val="00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Z" sz="1000" b="1" dirty="0">
                  <a:solidFill>
                    <a:schemeClr val="accent6">
                      <a:lumMod val="50000"/>
                    </a:schemeClr>
                  </a:solidFill>
                </a:rPr>
                <a:t>New</a:t>
              </a:r>
            </a:p>
          </p:txBody>
        </p:sp>
      </p:grpSp>
      <p:grpSp>
        <p:nvGrpSpPr>
          <p:cNvPr id="16" name="Group 15">
            <a:extLst>
              <a:ext uri="{FF2B5EF4-FFF2-40B4-BE49-F238E27FC236}">
                <a16:creationId xmlns:a16="http://schemas.microsoft.com/office/drawing/2014/main" id="{06D8E2C0-6308-494B-AF05-7CD6E1CF76B4}"/>
              </a:ext>
            </a:extLst>
          </p:cNvPr>
          <p:cNvGrpSpPr/>
          <p:nvPr/>
        </p:nvGrpSpPr>
        <p:grpSpPr>
          <a:xfrm>
            <a:off x="6156177" y="2022528"/>
            <a:ext cx="4871108" cy="4435421"/>
            <a:chOff x="6156177" y="2022528"/>
            <a:chExt cx="4871108" cy="4435421"/>
          </a:xfrm>
        </p:grpSpPr>
        <p:pic>
          <p:nvPicPr>
            <p:cNvPr id="12" name="Picture 11">
              <a:extLst>
                <a:ext uri="{FF2B5EF4-FFF2-40B4-BE49-F238E27FC236}">
                  <a16:creationId xmlns:a16="http://schemas.microsoft.com/office/drawing/2014/main" id="{5BADAFD1-B237-4774-9C32-92B1A948A9FA}"/>
                </a:ext>
              </a:extLst>
            </p:cNvPr>
            <p:cNvPicPr>
              <a:picLocks noChangeAspect="1"/>
            </p:cNvPicPr>
            <p:nvPr/>
          </p:nvPicPr>
          <p:blipFill>
            <a:blip r:embed="rId4"/>
            <a:stretch>
              <a:fillRect/>
            </a:stretch>
          </p:blipFill>
          <p:spPr>
            <a:xfrm>
              <a:off x="6824259" y="2022528"/>
              <a:ext cx="4203026" cy="4435421"/>
            </a:xfrm>
            <a:prstGeom prst="rect">
              <a:avLst/>
            </a:prstGeom>
          </p:spPr>
        </p:pic>
        <p:sp>
          <p:nvSpPr>
            <p:cNvPr id="18" name="Rectangle: Rounded Corners 17">
              <a:extLst>
                <a:ext uri="{FF2B5EF4-FFF2-40B4-BE49-F238E27FC236}">
                  <a16:creationId xmlns:a16="http://schemas.microsoft.com/office/drawing/2014/main" id="{C817B2A8-81B6-4D8C-A923-3F9A324EF590}"/>
                </a:ext>
              </a:extLst>
            </p:cNvPr>
            <p:cNvSpPr/>
            <p:nvPr/>
          </p:nvSpPr>
          <p:spPr>
            <a:xfrm>
              <a:off x="6887423" y="5594894"/>
              <a:ext cx="1368008" cy="356455"/>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Star: 6 Points 18">
              <a:extLst>
                <a:ext uri="{FF2B5EF4-FFF2-40B4-BE49-F238E27FC236}">
                  <a16:creationId xmlns:a16="http://schemas.microsoft.com/office/drawing/2014/main" id="{450FCDE1-EA5D-4D03-9A70-7C4D555602B7}"/>
                </a:ext>
              </a:extLst>
            </p:cNvPr>
            <p:cNvSpPr/>
            <p:nvPr/>
          </p:nvSpPr>
          <p:spPr>
            <a:xfrm>
              <a:off x="6156177" y="5071783"/>
              <a:ext cx="796560" cy="879566"/>
            </a:xfrm>
            <a:prstGeom prst="star6">
              <a:avLst/>
            </a:prstGeom>
            <a:solidFill>
              <a:srgbClr val="41C008"/>
            </a:solidFill>
            <a:ln>
              <a:solidFill>
                <a:srgbClr val="00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Z" sz="1000" b="1" dirty="0">
                  <a:solidFill>
                    <a:schemeClr val="accent6">
                      <a:lumMod val="50000"/>
                    </a:schemeClr>
                  </a:solidFill>
                </a:rPr>
                <a:t>New</a:t>
              </a:r>
            </a:p>
          </p:txBody>
        </p:sp>
      </p:grpSp>
    </p:spTree>
    <p:extLst>
      <p:ext uri="{BB962C8B-B14F-4D97-AF65-F5344CB8AC3E}">
        <p14:creationId xmlns:p14="http://schemas.microsoft.com/office/powerpoint/2010/main" val="167181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780-55D0-4816-9168-40F553911C0D}"/>
              </a:ext>
            </a:extLst>
          </p:cNvPr>
          <p:cNvSpPr>
            <a:spLocks noGrp="1"/>
          </p:cNvSpPr>
          <p:nvPr>
            <p:ph type="title"/>
          </p:nvPr>
        </p:nvSpPr>
        <p:spPr/>
        <p:txBody>
          <a:bodyPr/>
          <a:lstStyle/>
          <a:p>
            <a:r>
              <a:rPr lang="en-NZ" dirty="0"/>
              <a:t>Example</a:t>
            </a:r>
          </a:p>
        </p:txBody>
      </p:sp>
      <p:sp>
        <p:nvSpPr>
          <p:cNvPr id="3" name="Content Placeholder 2">
            <a:extLst>
              <a:ext uri="{FF2B5EF4-FFF2-40B4-BE49-F238E27FC236}">
                <a16:creationId xmlns:a16="http://schemas.microsoft.com/office/drawing/2014/main" id="{E861C736-8878-4EFD-90C0-94F3654DABF9}"/>
              </a:ext>
            </a:extLst>
          </p:cNvPr>
          <p:cNvSpPr>
            <a:spLocks noGrp="1"/>
          </p:cNvSpPr>
          <p:nvPr>
            <p:ph idx="1"/>
          </p:nvPr>
        </p:nvSpPr>
        <p:spPr>
          <a:xfrm>
            <a:off x="629194" y="1162594"/>
            <a:ext cx="8204840" cy="4720046"/>
          </a:xfrm>
        </p:spPr>
        <p:txBody>
          <a:bodyPr/>
          <a:lstStyle/>
          <a:p>
            <a:pPr marL="457200" indent="-457200" algn="l">
              <a:buFont typeface="Arial" panose="020B0604020202020204" pitchFamily="34" charset="0"/>
              <a:buChar char="•"/>
            </a:pPr>
            <a:r>
              <a:rPr lang="en-NZ" sz="1800" dirty="0"/>
              <a:t>Endophytes are fungi which live within grasses</a:t>
            </a:r>
          </a:p>
          <a:p>
            <a:pPr marL="457200" indent="-457200" algn="l">
              <a:buFont typeface="Arial" panose="020B0604020202020204" pitchFamily="34" charset="0"/>
              <a:buChar char="•"/>
            </a:pPr>
            <a:r>
              <a:rPr lang="en-NZ" sz="1800" dirty="0"/>
              <a:t>They produce </a:t>
            </a:r>
            <a:r>
              <a:rPr lang="en-NZ" sz="1800" dirty="0" err="1"/>
              <a:t>loline</a:t>
            </a:r>
            <a:r>
              <a:rPr lang="en-NZ" sz="1800" dirty="0"/>
              <a:t> which </a:t>
            </a:r>
            <a:r>
              <a:rPr lang="en-US" sz="1800" dirty="0"/>
              <a:t>protects pasture from insect pests</a:t>
            </a:r>
            <a:endParaRPr lang="en-NZ" sz="1800" dirty="0"/>
          </a:p>
          <a:p>
            <a:pPr marL="457200" indent="-457200" algn="l">
              <a:buFont typeface="Arial" panose="020B0604020202020204" pitchFamily="34" charset="0"/>
              <a:buChar char="•"/>
            </a:pPr>
            <a:r>
              <a:rPr lang="en-NZ" sz="1800" dirty="0"/>
              <a:t>However, some endophytes are toxic to livestock</a:t>
            </a:r>
          </a:p>
          <a:p>
            <a:pPr marL="457200" indent="-457200" algn="l">
              <a:buFont typeface="Arial" panose="020B0604020202020204" pitchFamily="34" charset="0"/>
              <a:buChar char="•"/>
            </a:pPr>
            <a:r>
              <a:rPr lang="en-NZ" sz="1800" dirty="0"/>
              <a:t>A randomised complete block experiment was conducted to assess the toxicity response of 5 novel endophytes against the industry standard</a:t>
            </a:r>
          </a:p>
          <a:p>
            <a:pPr marL="457200" indent="-457200" algn="l">
              <a:buFont typeface="Arial" panose="020B0604020202020204" pitchFamily="34" charset="0"/>
              <a:buChar char="•"/>
            </a:pPr>
            <a:r>
              <a:rPr lang="en-NZ" sz="1800" dirty="0"/>
              <a:t>The aim was to identify novel endophytes with the </a:t>
            </a:r>
            <a:r>
              <a:rPr lang="en-NZ" sz="1800" dirty="0">
                <a:solidFill>
                  <a:srgbClr val="0000FF"/>
                </a:solidFill>
              </a:rPr>
              <a:t>same</a:t>
            </a:r>
            <a:r>
              <a:rPr lang="en-NZ" sz="1800" dirty="0"/>
              <a:t> mean toxicity measure as the industry standard</a:t>
            </a:r>
            <a:endParaRPr lang="en-NZ" dirty="0"/>
          </a:p>
        </p:txBody>
      </p:sp>
      <p:pic>
        <p:nvPicPr>
          <p:cNvPr id="4" name="Picture 2" descr="Pasture feeding and grazing | PGG Wrightson Seeds">
            <a:extLst>
              <a:ext uri="{FF2B5EF4-FFF2-40B4-BE49-F238E27FC236}">
                <a16:creationId xmlns:a16="http://schemas.microsoft.com/office/drawing/2014/main" id="{B9E68CE5-9743-41A0-B012-2E83533CE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564" y="5011102"/>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B22FED-0BBC-4EAB-987F-41E67FA59E1E}"/>
              </a:ext>
            </a:extLst>
          </p:cNvPr>
          <p:cNvPicPr>
            <a:picLocks noChangeAspect="1"/>
          </p:cNvPicPr>
          <p:nvPr/>
        </p:nvPicPr>
        <p:blipFill>
          <a:blip r:embed="rId4"/>
          <a:stretch>
            <a:fillRect/>
          </a:stretch>
        </p:blipFill>
        <p:spPr>
          <a:xfrm>
            <a:off x="9072008" y="1694481"/>
            <a:ext cx="2351752" cy="5096359"/>
          </a:xfrm>
          <a:prstGeom prst="rect">
            <a:avLst/>
          </a:prstGeom>
        </p:spPr>
      </p:pic>
    </p:spTree>
    <p:extLst>
      <p:ext uri="{BB962C8B-B14F-4D97-AF65-F5344CB8AC3E}">
        <p14:creationId xmlns:p14="http://schemas.microsoft.com/office/powerpoint/2010/main" val="428474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780-55D0-4816-9168-40F553911C0D}"/>
              </a:ext>
            </a:extLst>
          </p:cNvPr>
          <p:cNvSpPr>
            <a:spLocks noGrp="1"/>
          </p:cNvSpPr>
          <p:nvPr>
            <p:ph type="title"/>
          </p:nvPr>
        </p:nvSpPr>
        <p:spPr/>
        <p:txBody>
          <a:bodyPr/>
          <a:lstStyle/>
          <a:p>
            <a:r>
              <a:rPr lang="en-NZ" dirty="0"/>
              <a:t>Example</a:t>
            </a:r>
          </a:p>
        </p:txBody>
      </p:sp>
      <p:pic>
        <p:nvPicPr>
          <p:cNvPr id="7" name="Content Placeholder 6">
            <a:extLst>
              <a:ext uri="{FF2B5EF4-FFF2-40B4-BE49-F238E27FC236}">
                <a16:creationId xmlns:a16="http://schemas.microsoft.com/office/drawing/2014/main" id="{292C7832-9062-4F56-8475-C36DF74C4439}"/>
              </a:ext>
            </a:extLst>
          </p:cNvPr>
          <p:cNvPicPr>
            <a:picLocks noGrp="1" noChangeAspect="1"/>
          </p:cNvPicPr>
          <p:nvPr>
            <p:ph idx="1"/>
          </p:nvPr>
        </p:nvPicPr>
        <p:blipFill>
          <a:blip r:embed="rId3"/>
          <a:stretch>
            <a:fillRect/>
          </a:stretch>
        </p:blipFill>
        <p:spPr>
          <a:xfrm>
            <a:off x="344786" y="1249106"/>
            <a:ext cx="4721225" cy="4721225"/>
          </a:xfrm>
        </p:spPr>
      </p:pic>
      <p:sp>
        <p:nvSpPr>
          <p:cNvPr id="8" name="Rectangle: Rounded Corners 7">
            <a:extLst>
              <a:ext uri="{FF2B5EF4-FFF2-40B4-BE49-F238E27FC236}">
                <a16:creationId xmlns:a16="http://schemas.microsoft.com/office/drawing/2014/main" id="{DDFD331D-5B41-42B4-947A-D23903030D50}"/>
              </a:ext>
            </a:extLst>
          </p:cNvPr>
          <p:cNvSpPr/>
          <p:nvPr/>
        </p:nvSpPr>
        <p:spPr>
          <a:xfrm>
            <a:off x="1794976" y="3609718"/>
            <a:ext cx="2812583" cy="339602"/>
          </a:xfrm>
          <a:prstGeom prst="roundRect">
            <a:avLst>
              <a:gd name="adj" fmla="val 50000"/>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Content Placeholder 2">
            <a:extLst>
              <a:ext uri="{FF2B5EF4-FFF2-40B4-BE49-F238E27FC236}">
                <a16:creationId xmlns:a16="http://schemas.microsoft.com/office/drawing/2014/main" id="{D2635D31-056F-48C3-A4EF-34926ED97F09}"/>
              </a:ext>
            </a:extLst>
          </p:cNvPr>
          <p:cNvSpPr txBox="1">
            <a:spLocks/>
          </p:cNvSpPr>
          <p:nvPr/>
        </p:nvSpPr>
        <p:spPr>
          <a:xfrm>
            <a:off x="4975938" y="3609718"/>
            <a:ext cx="5603966" cy="5660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1800" dirty="0">
                <a:latin typeface="Calibri" panose="020F0502020204030204" pitchFamily="34" charset="0"/>
                <a:ea typeface="Calibri" panose="020F0502020204030204" pitchFamily="34" charset="0"/>
                <a:cs typeface="Times New Roman" panose="02020603050405020304" pitchFamily="18" charset="0"/>
              </a:rPr>
              <a:t>E</a:t>
            </a:r>
            <a:r>
              <a:rPr lang="en-NZ" sz="1800" dirty="0">
                <a:effectLst/>
                <a:latin typeface="Calibri" panose="020F0502020204030204" pitchFamily="34" charset="0"/>
                <a:ea typeface="Calibri" panose="020F0502020204030204" pitchFamily="34" charset="0"/>
                <a:cs typeface="Times New Roman" panose="02020603050405020304" pitchFamily="18" charset="0"/>
              </a:rPr>
              <a:t>quivalence defined </a:t>
            </a:r>
            <a:r>
              <a:rPr lang="en-NZ" sz="1800" dirty="0">
                <a:latin typeface="Calibri" panose="020F0502020204030204" pitchFamily="34" charset="0"/>
                <a:ea typeface="Calibri" panose="020F0502020204030204" pitchFamily="34" charset="0"/>
                <a:cs typeface="Times New Roman" panose="02020603050405020304" pitchFamily="18" charset="0"/>
              </a:rPr>
              <a:t>as the </a:t>
            </a:r>
            <a:r>
              <a:rPr lang="en-NZ" sz="1800" dirty="0">
                <a:effectLst/>
                <a:latin typeface="Calibri" panose="020F0502020204030204" pitchFamily="34" charset="0"/>
                <a:ea typeface="Calibri" panose="020F0502020204030204" pitchFamily="34" charset="0"/>
                <a:cs typeface="Times New Roman" panose="02020603050405020304" pitchFamily="18" charset="0"/>
              </a:rPr>
              <a:t>means being within +/- 2.5 units</a:t>
            </a:r>
            <a:endParaRPr lang="en-NZ" sz="1800" dirty="0">
              <a:latin typeface="Calibri" panose="020F0502020204030204" pitchFamily="34" charset="0"/>
              <a:cs typeface="Times New Roman" panose="02020603050405020304" pitchFamily="18" charset="0"/>
            </a:endParaRPr>
          </a:p>
          <a:p>
            <a:pPr marL="0" indent="0">
              <a:buNone/>
            </a:pPr>
            <a:endParaRPr lang="en-NZ" sz="1800" dirty="0">
              <a:latin typeface="Calibri" panose="020F050202020403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1631860F-EE12-4877-B671-899223CB681F}"/>
              </a:ext>
            </a:extLst>
          </p:cNvPr>
          <p:cNvSpPr/>
          <p:nvPr/>
        </p:nvSpPr>
        <p:spPr>
          <a:xfrm>
            <a:off x="3074411" y="4889878"/>
            <a:ext cx="1799927" cy="566042"/>
          </a:xfrm>
          <a:prstGeom prst="roundRect">
            <a:avLst>
              <a:gd name="adj" fmla="val 50000"/>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Content Placeholder 2">
            <a:extLst>
              <a:ext uri="{FF2B5EF4-FFF2-40B4-BE49-F238E27FC236}">
                <a16:creationId xmlns:a16="http://schemas.microsoft.com/office/drawing/2014/main" id="{E6869496-7267-42B4-AC89-FAE147D2B752}"/>
              </a:ext>
            </a:extLst>
          </p:cNvPr>
          <p:cNvSpPr txBox="1">
            <a:spLocks/>
          </p:cNvSpPr>
          <p:nvPr/>
        </p:nvSpPr>
        <p:spPr>
          <a:xfrm>
            <a:off x="4975938" y="4986398"/>
            <a:ext cx="5603966" cy="566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NZ" sz="1800" dirty="0">
              <a:latin typeface="Calibri" panose="020F0502020204030204" pitchFamily="34" charset="0"/>
              <a:cs typeface="Times New Roman" panose="02020603050405020304" pitchFamily="18" charset="0"/>
            </a:endParaRPr>
          </a:p>
          <a:p>
            <a:pPr marL="0" indent="0">
              <a:buNone/>
            </a:pPr>
            <a:endParaRPr lang="en-NZ" sz="1800" dirty="0">
              <a:latin typeface="Calibri" panose="020F0502020204030204" pitchFamily="34" charset="0"/>
              <a:cs typeface="Times New Roman" panose="02020603050405020304" pitchFamily="18" charset="0"/>
            </a:endParaRPr>
          </a:p>
        </p:txBody>
      </p:sp>
      <p:sp>
        <p:nvSpPr>
          <p:cNvPr id="16" name="Content Placeholder 2">
            <a:extLst>
              <a:ext uri="{FF2B5EF4-FFF2-40B4-BE49-F238E27FC236}">
                <a16:creationId xmlns:a16="http://schemas.microsoft.com/office/drawing/2014/main" id="{5F36D56C-B460-4B2B-891E-F8BB45A80803}"/>
              </a:ext>
            </a:extLst>
          </p:cNvPr>
          <p:cNvSpPr txBox="1">
            <a:spLocks/>
          </p:cNvSpPr>
          <p:nvPr/>
        </p:nvSpPr>
        <p:spPr>
          <a:xfrm>
            <a:off x="5450853" y="4788808"/>
            <a:ext cx="5603966" cy="566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Clr>
                <a:srgbClr val="4B6C1E"/>
              </a:buClr>
              <a:buSzPct val="130000"/>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Clr>
                <a:srgbClr val="4B6C1E"/>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1800" dirty="0">
                <a:latin typeface="Calibri" panose="020F0502020204030204" pitchFamily="34" charset="0"/>
                <a:ea typeface="Calibri" panose="020F0502020204030204" pitchFamily="34" charset="0"/>
                <a:cs typeface="Times New Roman" panose="02020603050405020304" pitchFamily="18" charset="0"/>
              </a:rPr>
              <a:t>Testing the means against level </a:t>
            </a:r>
            <a:r>
              <a:rPr lang="en-NZ" sz="1800" i="1" dirty="0">
                <a:latin typeface="Calibri" panose="020F0502020204030204" pitchFamily="34" charset="0"/>
                <a:ea typeface="Calibri" panose="020F0502020204030204" pitchFamily="34" charset="0"/>
                <a:cs typeface="Times New Roman" panose="02020603050405020304" pitchFamily="18" charset="0"/>
              </a:rPr>
              <a:t>Standard</a:t>
            </a:r>
            <a:r>
              <a:rPr lang="en-NZ" sz="1800" dirty="0">
                <a:latin typeface="Calibri" panose="020F0502020204030204" pitchFamily="34" charset="0"/>
                <a:ea typeface="Calibri" panose="020F0502020204030204" pitchFamily="34" charset="0"/>
                <a:cs typeface="Times New Roman" panose="02020603050405020304" pitchFamily="18" charset="0"/>
              </a:rPr>
              <a:t> of </a:t>
            </a:r>
            <a:r>
              <a:rPr lang="en-NZ" sz="1800" dirty="0">
                <a:latin typeface="Courier New" panose="02070309020205020404" pitchFamily="49" charset="0"/>
                <a:ea typeface="Calibri" panose="020F0502020204030204" pitchFamily="34" charset="0"/>
                <a:cs typeface="Courier New" panose="02070309020205020404" pitchFamily="49" charset="0"/>
              </a:rPr>
              <a:t>Endophyte</a:t>
            </a:r>
            <a:endParaRPr lang="en-NZ" sz="1800" dirty="0">
              <a:latin typeface="Courier New" panose="02070309020205020404" pitchFamily="49" charset="0"/>
              <a:cs typeface="Courier New" panose="02070309020205020404" pitchFamily="49" charset="0"/>
            </a:endParaRPr>
          </a:p>
          <a:p>
            <a:pPr marL="0" indent="0">
              <a:buNone/>
            </a:pPr>
            <a:endParaRPr lang="en-NZ" sz="1800" dirty="0">
              <a:latin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D323BE71-CD7B-4A22-A0E0-0614262781C6}"/>
              </a:ext>
            </a:extLst>
          </p:cNvPr>
          <p:cNvSpPr/>
          <p:nvPr/>
        </p:nvSpPr>
        <p:spPr>
          <a:xfrm>
            <a:off x="451861" y="4323836"/>
            <a:ext cx="2964439" cy="566042"/>
          </a:xfrm>
          <a:prstGeom prst="roundRect">
            <a:avLst>
              <a:gd name="adj" fmla="val 50000"/>
            </a:avLst>
          </a:prstGeom>
          <a:noFill/>
          <a:ln w="285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00FF00"/>
              </a:solidFill>
            </a:endParaRPr>
          </a:p>
        </p:txBody>
      </p:sp>
      <p:sp>
        <p:nvSpPr>
          <p:cNvPr id="11" name="Right Brace 10">
            <a:extLst>
              <a:ext uri="{FF2B5EF4-FFF2-40B4-BE49-F238E27FC236}">
                <a16:creationId xmlns:a16="http://schemas.microsoft.com/office/drawing/2014/main" id="{E77A1187-3D08-4A11-9EA7-80DDC14FC230}"/>
              </a:ext>
            </a:extLst>
          </p:cNvPr>
          <p:cNvSpPr/>
          <p:nvPr/>
        </p:nvSpPr>
        <p:spPr>
          <a:xfrm>
            <a:off x="5088903" y="4465698"/>
            <a:ext cx="361950" cy="990222"/>
          </a:xfrm>
          <a:prstGeom prst="rightBrace">
            <a:avLst/>
          </a:prstGeom>
          <a:ln w="28575">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Tree>
    <p:extLst>
      <p:ext uri="{BB962C8B-B14F-4D97-AF65-F5344CB8AC3E}">
        <p14:creationId xmlns:p14="http://schemas.microsoft.com/office/powerpoint/2010/main" val="81975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B662-E16A-4E17-AFAD-A29B6FCDD73A}"/>
              </a:ext>
            </a:extLst>
          </p:cNvPr>
          <p:cNvSpPr>
            <a:spLocks noGrp="1"/>
          </p:cNvSpPr>
          <p:nvPr>
            <p:ph type="title"/>
          </p:nvPr>
        </p:nvSpPr>
        <p:spPr/>
        <p:txBody>
          <a:bodyPr/>
          <a:lstStyle/>
          <a:p>
            <a:r>
              <a:rPr lang="en-NZ" dirty="0"/>
              <a:t>Example</a:t>
            </a:r>
          </a:p>
        </p:txBody>
      </p:sp>
      <p:pic>
        <p:nvPicPr>
          <p:cNvPr id="7" name="Picture 6">
            <a:extLst>
              <a:ext uri="{FF2B5EF4-FFF2-40B4-BE49-F238E27FC236}">
                <a16:creationId xmlns:a16="http://schemas.microsoft.com/office/drawing/2014/main" id="{AD5B1B64-1067-41D5-BFBA-3F2ECE3D9CE8}"/>
              </a:ext>
            </a:extLst>
          </p:cNvPr>
          <p:cNvPicPr>
            <a:picLocks noChangeAspect="1"/>
          </p:cNvPicPr>
          <p:nvPr/>
        </p:nvPicPr>
        <p:blipFill>
          <a:blip r:embed="rId3"/>
          <a:stretch>
            <a:fillRect/>
          </a:stretch>
        </p:blipFill>
        <p:spPr>
          <a:xfrm>
            <a:off x="436880" y="1162242"/>
            <a:ext cx="5289278" cy="4964238"/>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9A85E2A8-548A-4F79-B1B6-C47FC05A3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777" y="1742440"/>
            <a:ext cx="4468297" cy="4439920"/>
          </a:xfrm>
          <a:prstGeom prst="rect">
            <a:avLst/>
          </a:prstGeom>
        </p:spPr>
      </p:pic>
      <p:sp>
        <p:nvSpPr>
          <p:cNvPr id="10" name="Rectangle 9">
            <a:extLst>
              <a:ext uri="{FF2B5EF4-FFF2-40B4-BE49-F238E27FC236}">
                <a16:creationId xmlns:a16="http://schemas.microsoft.com/office/drawing/2014/main" id="{AE20335C-3731-4D40-88CE-0AA04109DE5A}"/>
              </a:ext>
            </a:extLst>
          </p:cNvPr>
          <p:cNvSpPr/>
          <p:nvPr/>
        </p:nvSpPr>
        <p:spPr>
          <a:xfrm>
            <a:off x="909320" y="2783840"/>
            <a:ext cx="2108200" cy="16256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1AE24BE4-CEE9-4AC1-BB21-CC9DBEDA75C9}"/>
              </a:ext>
            </a:extLst>
          </p:cNvPr>
          <p:cNvSpPr/>
          <p:nvPr/>
        </p:nvSpPr>
        <p:spPr>
          <a:xfrm>
            <a:off x="909320" y="3368040"/>
            <a:ext cx="2108200" cy="162560"/>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Oval 11">
            <a:extLst>
              <a:ext uri="{FF2B5EF4-FFF2-40B4-BE49-F238E27FC236}">
                <a16:creationId xmlns:a16="http://schemas.microsoft.com/office/drawing/2014/main" id="{F78D315E-202F-49FA-9E4A-D7E916D4AE5C}"/>
              </a:ext>
            </a:extLst>
          </p:cNvPr>
          <p:cNvSpPr/>
          <p:nvPr/>
        </p:nvSpPr>
        <p:spPr>
          <a:xfrm>
            <a:off x="8564880" y="2407920"/>
            <a:ext cx="2286000" cy="452120"/>
          </a:xfrm>
          <a:prstGeom prst="ellipse">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Oval 12">
            <a:extLst>
              <a:ext uri="{FF2B5EF4-FFF2-40B4-BE49-F238E27FC236}">
                <a16:creationId xmlns:a16="http://schemas.microsoft.com/office/drawing/2014/main" id="{75FCAD69-8DED-4D46-AB85-98C889A33387}"/>
              </a:ext>
            </a:extLst>
          </p:cNvPr>
          <p:cNvSpPr/>
          <p:nvPr/>
        </p:nvSpPr>
        <p:spPr>
          <a:xfrm>
            <a:off x="8422640" y="5069840"/>
            <a:ext cx="2286000" cy="452120"/>
          </a:xfrm>
          <a:prstGeom prst="ellipse">
            <a:avLst/>
          </a:prstGeom>
          <a:noFill/>
          <a:ln w="190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56957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15A1-3492-6200-5AB0-D5296C94A05E}"/>
              </a:ext>
            </a:extLst>
          </p:cNvPr>
          <p:cNvSpPr>
            <a:spLocks noGrp="1"/>
          </p:cNvSpPr>
          <p:nvPr>
            <p:ph type="title"/>
          </p:nvPr>
        </p:nvSpPr>
        <p:spPr/>
        <p:txBody>
          <a:bodyPr/>
          <a:lstStyle/>
          <a:p>
            <a:r>
              <a:rPr lang="en-US">
                <a:ea typeface="Verdana"/>
              </a:rPr>
              <a:t>Censored data in REML models</a:t>
            </a:r>
            <a:endParaRPr lang="en-US"/>
          </a:p>
        </p:txBody>
      </p:sp>
      <p:sp>
        <p:nvSpPr>
          <p:cNvPr id="3" name="Content Placeholder 2">
            <a:extLst>
              <a:ext uri="{FF2B5EF4-FFF2-40B4-BE49-F238E27FC236}">
                <a16:creationId xmlns:a16="http://schemas.microsoft.com/office/drawing/2014/main" id="{B19BB407-A921-AC76-D300-7642465BE3D1}"/>
              </a:ext>
            </a:extLst>
          </p:cNvPr>
          <p:cNvSpPr>
            <a:spLocks noGrp="1"/>
          </p:cNvSpPr>
          <p:nvPr>
            <p:ph idx="1"/>
          </p:nvPr>
        </p:nvSpPr>
        <p:spPr/>
        <p:txBody>
          <a:bodyPr vert="horz" lIns="91440" tIns="45720" rIns="91440" bIns="45720" rtlCol="0" anchor="t">
            <a:normAutofit/>
          </a:bodyPr>
          <a:lstStyle/>
          <a:p>
            <a:r>
              <a:rPr lang="en-US" dirty="0">
                <a:ea typeface="Verdana"/>
              </a:rPr>
              <a:t>Uses new </a:t>
            </a:r>
            <a:r>
              <a:rPr lang="en-US" b="1" dirty="0">
                <a:solidFill>
                  <a:srgbClr val="002060"/>
                </a:solidFill>
                <a:ea typeface="Verdana"/>
              </a:rPr>
              <a:t>TOBIT</a:t>
            </a:r>
            <a:r>
              <a:rPr lang="en-US" dirty="0">
                <a:ea typeface="Verdana"/>
              </a:rPr>
              <a:t> procedure</a:t>
            </a:r>
          </a:p>
          <a:p>
            <a:r>
              <a:rPr lang="en-US" dirty="0">
                <a:ea typeface="Verdana"/>
              </a:rPr>
              <a:t>New Linear Mixed Models with Censoring menu</a:t>
            </a:r>
          </a:p>
        </p:txBody>
      </p:sp>
      <p:pic>
        <p:nvPicPr>
          <p:cNvPr id="4" name="Picture 4" descr="Graphical user interface, application, Word&#10;&#10;Description automatically generated">
            <a:extLst>
              <a:ext uri="{FF2B5EF4-FFF2-40B4-BE49-F238E27FC236}">
                <a16:creationId xmlns:a16="http://schemas.microsoft.com/office/drawing/2014/main" id="{4AE85FD8-0212-406E-FC9C-8CBBEC3DEFE1}"/>
              </a:ext>
            </a:extLst>
          </p:cNvPr>
          <p:cNvPicPr>
            <a:picLocks noChangeAspect="1"/>
          </p:cNvPicPr>
          <p:nvPr/>
        </p:nvPicPr>
        <p:blipFill>
          <a:blip r:embed="rId3"/>
          <a:stretch>
            <a:fillRect/>
          </a:stretch>
        </p:blipFill>
        <p:spPr>
          <a:xfrm>
            <a:off x="2422993" y="2257162"/>
            <a:ext cx="5707200" cy="4460564"/>
          </a:xfrm>
          <a:prstGeom prst="rect">
            <a:avLst/>
          </a:prstGeom>
        </p:spPr>
      </p:pic>
    </p:spTree>
    <p:extLst>
      <p:ext uri="{BB962C8B-B14F-4D97-AF65-F5344CB8AC3E}">
        <p14:creationId xmlns:p14="http://schemas.microsoft.com/office/powerpoint/2010/main" val="2181178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4304-553C-A216-A3CC-BCA9DD1091BB}"/>
              </a:ext>
            </a:extLst>
          </p:cNvPr>
          <p:cNvSpPr>
            <a:spLocks noGrp="1"/>
          </p:cNvSpPr>
          <p:nvPr>
            <p:ph type="title"/>
          </p:nvPr>
        </p:nvSpPr>
        <p:spPr/>
        <p:txBody>
          <a:bodyPr/>
          <a:lstStyle/>
          <a:p>
            <a:r>
              <a:rPr lang="en-US">
                <a:ea typeface="Verdana"/>
              </a:rPr>
              <a:t>Tobit model (right censored)</a:t>
            </a:r>
            <a:endParaRPr lang="en-US"/>
          </a:p>
        </p:txBody>
      </p:sp>
      <p:sp>
        <p:nvSpPr>
          <p:cNvPr id="3" name="Content Placeholder 2">
            <a:extLst>
              <a:ext uri="{FF2B5EF4-FFF2-40B4-BE49-F238E27FC236}">
                <a16:creationId xmlns:a16="http://schemas.microsoft.com/office/drawing/2014/main" id="{E09886A0-D41A-1AFF-B4A8-4352EAE80176}"/>
              </a:ext>
            </a:extLst>
          </p:cNvPr>
          <p:cNvSpPr>
            <a:spLocks noGrp="1"/>
          </p:cNvSpPr>
          <p:nvPr>
            <p:ph idx="1"/>
          </p:nvPr>
        </p:nvSpPr>
        <p:spPr/>
        <p:txBody>
          <a:bodyPr vert="horz" lIns="91440" tIns="45720" rIns="91440" bIns="45720" rtlCol="0" anchor="t">
            <a:normAutofit/>
          </a:bodyPr>
          <a:lstStyle/>
          <a:p>
            <a:r>
              <a:rPr lang="en-US" dirty="0">
                <a:ea typeface="Verdana"/>
              </a:rPr>
              <a:t>Replaces censored value with expected tail value</a:t>
            </a:r>
          </a:p>
          <a:p>
            <a:r>
              <a:rPr lang="en-US" dirty="0">
                <a:ea typeface="Verdana"/>
              </a:rPr>
              <a:t>E(x) = PRNORMAL(z)/CUNORMAL(z), z = (x-m)/s</a:t>
            </a:r>
          </a:p>
          <a:p>
            <a:r>
              <a:rPr lang="en-US" dirty="0">
                <a:ea typeface="Verdana"/>
              </a:rPr>
              <a:t>However, m and s depend on E(x)</a:t>
            </a:r>
          </a:p>
          <a:p>
            <a:r>
              <a:rPr lang="en-US" dirty="0">
                <a:ea typeface="Verdana"/>
              </a:rPr>
              <a:t>E-M algorithm</a:t>
            </a:r>
          </a:p>
          <a:p>
            <a:r>
              <a:rPr lang="en-US" dirty="0">
                <a:ea typeface="Verdana"/>
              </a:rPr>
              <a:t>Start </a:t>
            </a:r>
            <a:r>
              <a:rPr lang="en-US" dirty="0" err="1">
                <a:ea typeface="Verdana"/>
              </a:rPr>
              <a:t>e</a:t>
            </a:r>
            <a:r>
              <a:rPr lang="en-US" baseline="-25000" dirty="0" err="1">
                <a:ea typeface="Verdana"/>
              </a:rPr>
              <a:t>i</a:t>
            </a:r>
            <a:r>
              <a:rPr lang="en-US" dirty="0">
                <a:ea typeface="Verdana"/>
              </a:rPr>
              <a:t> = bound</a:t>
            </a:r>
            <a:endParaRPr lang="en-US" dirty="0"/>
          </a:p>
          <a:p>
            <a:r>
              <a:rPr lang="en-US" dirty="0">
                <a:ea typeface="Verdana"/>
              </a:rPr>
              <a:t>Calculate m and s from REML</a:t>
            </a:r>
          </a:p>
          <a:p>
            <a:r>
              <a:rPr lang="en-US" dirty="0">
                <a:ea typeface="Verdana"/>
              </a:rPr>
              <a:t>Calculate </a:t>
            </a:r>
            <a:r>
              <a:rPr lang="en-US" dirty="0" err="1">
                <a:ea typeface="Verdana"/>
              </a:rPr>
              <a:t>e</a:t>
            </a:r>
            <a:r>
              <a:rPr lang="en-US" baseline="-25000" dirty="0" err="1">
                <a:ea typeface="Verdana"/>
              </a:rPr>
              <a:t>i</a:t>
            </a:r>
            <a:r>
              <a:rPr lang="en-US" dirty="0">
                <a:ea typeface="Verdana"/>
              </a:rPr>
              <a:t> from estimated m</a:t>
            </a:r>
            <a:r>
              <a:rPr lang="en-US" baseline="-25000" dirty="0">
                <a:ea typeface="Verdana"/>
              </a:rPr>
              <a:t>i</a:t>
            </a:r>
            <a:r>
              <a:rPr lang="en-US" dirty="0">
                <a:ea typeface="Verdana"/>
              </a:rPr>
              <a:t> and </a:t>
            </a:r>
            <a:r>
              <a:rPr lang="en-US" dirty="0" err="1">
                <a:ea typeface="Verdana"/>
              </a:rPr>
              <a:t>s</a:t>
            </a:r>
            <a:r>
              <a:rPr lang="en-US" baseline="-25000" dirty="0" err="1">
                <a:ea typeface="Verdana"/>
              </a:rPr>
              <a:t>i</a:t>
            </a:r>
            <a:endParaRPr lang="en-US" baseline="-25000" dirty="0">
              <a:ea typeface="Verdana"/>
            </a:endParaRPr>
          </a:p>
          <a:p>
            <a:r>
              <a:rPr lang="en-US" dirty="0">
                <a:ea typeface="Verdana"/>
              </a:rPr>
              <a:t>Stop when changes in </a:t>
            </a:r>
            <a:r>
              <a:rPr lang="en-US" dirty="0" err="1">
                <a:ea typeface="Verdana"/>
              </a:rPr>
              <a:t>e</a:t>
            </a:r>
            <a:r>
              <a:rPr lang="en-US" baseline="-25000" dirty="0" err="1">
                <a:ea typeface="Verdana"/>
              </a:rPr>
              <a:t>i</a:t>
            </a:r>
            <a:r>
              <a:rPr lang="en-US" dirty="0">
                <a:ea typeface="Verdana"/>
              </a:rPr>
              <a:t> are less than some tolerance</a:t>
            </a:r>
            <a:endParaRPr lang="en-US" dirty="0"/>
          </a:p>
        </p:txBody>
      </p:sp>
    </p:spTree>
    <p:extLst>
      <p:ext uri="{BB962C8B-B14F-4D97-AF65-F5344CB8AC3E}">
        <p14:creationId xmlns:p14="http://schemas.microsoft.com/office/powerpoint/2010/main" val="153847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84B-4AD6-468E-B1E3-4D80F79EA9E6}"/>
              </a:ext>
            </a:extLst>
          </p:cNvPr>
          <p:cNvSpPr>
            <a:spLocks noGrp="1"/>
          </p:cNvSpPr>
          <p:nvPr>
            <p:ph type="title"/>
          </p:nvPr>
        </p:nvSpPr>
        <p:spPr/>
        <p:txBody>
          <a:bodyPr/>
          <a:lstStyle/>
          <a:p>
            <a:r>
              <a:rPr lang="en-GB" altLang="en-US" sz="4400" dirty="0"/>
              <a:t>GLMM enhancements in 22</a:t>
            </a:r>
            <a:r>
              <a:rPr lang="en-GB" altLang="en-US" sz="4400" baseline="30000" dirty="0"/>
              <a:t>nd</a:t>
            </a:r>
            <a:r>
              <a:rPr lang="en-GB" altLang="en-US" dirty="0"/>
              <a:t> Ed.</a:t>
            </a:r>
            <a:endParaRPr lang="en-NZ" dirty="0"/>
          </a:p>
        </p:txBody>
      </p:sp>
      <p:sp>
        <p:nvSpPr>
          <p:cNvPr id="3" name="Content Placeholder 2">
            <a:extLst>
              <a:ext uri="{FF2B5EF4-FFF2-40B4-BE49-F238E27FC236}">
                <a16:creationId xmlns:a16="http://schemas.microsoft.com/office/drawing/2014/main" id="{6F8F6D84-BEC0-498B-BBCB-85C619A65AF7}"/>
              </a:ext>
            </a:extLst>
          </p:cNvPr>
          <p:cNvSpPr>
            <a:spLocks noGrp="1"/>
          </p:cNvSpPr>
          <p:nvPr>
            <p:ph idx="1"/>
          </p:nvPr>
        </p:nvSpPr>
        <p:spPr>
          <a:xfrm>
            <a:off x="629194" y="1162594"/>
            <a:ext cx="9837420" cy="4352382"/>
          </a:xfrm>
        </p:spPr>
        <p:txBody>
          <a:bodyPr>
            <a:normAutofit fontScale="47500" lnSpcReduction="20000"/>
          </a:bodyPr>
          <a:lstStyle/>
          <a:p>
            <a:pPr marL="0" indent="0">
              <a:lnSpc>
                <a:spcPct val="120000"/>
              </a:lnSpc>
              <a:spcBef>
                <a:spcPct val="10000"/>
              </a:spcBef>
              <a:buNone/>
            </a:pPr>
            <a:r>
              <a:rPr lang="en-NZ" sz="4800" b="1">
                <a:solidFill>
                  <a:srgbClr val="7030A0"/>
                </a:solidFill>
                <a:latin typeface="+mj-lt"/>
                <a:ea typeface="Calibri" panose="020F0502020204030204" pitchFamily="34" charset="0"/>
                <a:cs typeface="Times New Roman" panose="02020603050405020304" pitchFamily="18" charset="0"/>
              </a:rPr>
              <a:t>Aim: to </a:t>
            </a:r>
            <a:r>
              <a:rPr lang="en-GB" altLang="en-US" sz="4800" b="1">
                <a:solidFill>
                  <a:srgbClr val="7030A0"/>
                </a:solidFill>
                <a:latin typeface="+mj-lt"/>
              </a:rPr>
              <a:t>provide a more thoughtful and complete analysis</a:t>
            </a:r>
          </a:p>
          <a:p>
            <a:pPr marL="0" indent="0">
              <a:lnSpc>
                <a:spcPct val="120000"/>
              </a:lnSpc>
              <a:spcBef>
                <a:spcPct val="10000"/>
              </a:spcBef>
              <a:buNone/>
            </a:pPr>
            <a:endParaRPr lang="en-NZ" sz="4000" b="1">
              <a:solidFill>
                <a:srgbClr val="7030A0"/>
              </a:solidFill>
              <a:latin typeface="+mj-lt"/>
              <a:ea typeface="Calibri" panose="020F0502020204030204" pitchFamily="34" charset="0"/>
              <a:cs typeface="Times New Roman" panose="02020603050405020304" pitchFamily="18" charset="0"/>
            </a:endParaRPr>
          </a:p>
          <a:p>
            <a:pPr marL="287338" indent="-287338" algn="l">
              <a:lnSpc>
                <a:spcPct val="120000"/>
              </a:lnSpc>
              <a:spcBef>
                <a:spcPct val="10000"/>
              </a:spcBef>
              <a:buFontTx/>
              <a:buChar char="•"/>
            </a:pPr>
            <a:r>
              <a:rPr lang="en-NZ" sz="4200">
                <a:latin typeface="+mj-lt"/>
                <a:ea typeface="Calibri" panose="020F0502020204030204" pitchFamily="34" charset="0"/>
                <a:cs typeface="Times New Roman" panose="02020603050405020304" pitchFamily="18" charset="0"/>
              </a:rPr>
              <a:t>N</a:t>
            </a:r>
            <a:r>
              <a:rPr lang="en-NZ" sz="4200">
                <a:effectLst/>
                <a:latin typeface="+mj-lt"/>
                <a:ea typeface="Calibri" panose="020F0502020204030204" pitchFamily="34" charset="0"/>
                <a:cs typeface="Times New Roman" panose="02020603050405020304" pitchFamily="18" charset="0"/>
              </a:rPr>
              <a:t>ew GLMM facilities for: </a:t>
            </a: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Displaying and saving output</a:t>
            </a: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Plotting residuals</a:t>
            </a: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Vi</a:t>
            </a:r>
            <a:r>
              <a:rPr lang="en-GB" sz="4200" err="1">
                <a:solidFill>
                  <a:srgbClr val="000000"/>
                </a:solidFill>
                <a:effectLst/>
                <a:latin typeface="+mj-lt"/>
                <a:ea typeface="Calibri" panose="020F0502020204030204" pitchFamily="34" charset="0"/>
              </a:rPr>
              <a:t>sualising</a:t>
            </a:r>
            <a:r>
              <a:rPr lang="en-GB" sz="4200">
                <a:solidFill>
                  <a:srgbClr val="000000"/>
                </a:solidFill>
                <a:effectLst/>
                <a:latin typeface="+mj-lt"/>
                <a:ea typeface="Calibri" panose="020F0502020204030204" pitchFamily="34" charset="0"/>
              </a:rPr>
              <a:t> the fit of a binomial GLMM (separation plots)</a:t>
            </a:r>
            <a:endParaRPr lang="en-GB" altLang="en-US" sz="4200">
              <a:latin typeface="+mj-lt"/>
            </a:endParaRP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Producing predictions</a:t>
            </a: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Performing permutation tests </a:t>
            </a:r>
            <a:r>
              <a:rPr lang="en-GB" altLang="en-US" sz="4200">
                <a:latin typeface="+mj-lt"/>
              </a:rPr>
              <a:t>for fixed terms</a:t>
            </a:r>
          </a:p>
          <a:p>
            <a:pPr lvl="1">
              <a:lnSpc>
                <a:spcPct val="120000"/>
              </a:lnSpc>
              <a:spcBef>
                <a:spcPct val="10000"/>
              </a:spcBef>
              <a:buFont typeface="Wingdings" panose="05000000000000000000" pitchFamily="2" charset="2"/>
              <a:buChar char="ü"/>
            </a:pPr>
            <a:r>
              <a:rPr lang="en-NZ" sz="4200">
                <a:effectLst/>
                <a:latin typeface="+mj-lt"/>
                <a:ea typeface="Calibri" panose="020F0502020204030204" pitchFamily="34" charset="0"/>
                <a:cs typeface="Times New Roman" panose="02020603050405020304" pitchFamily="18" charset="0"/>
              </a:rPr>
              <a:t>Calculating </a:t>
            </a:r>
            <a:r>
              <a:rPr lang="en-US" altLang="en-US" sz="4200">
                <a:latin typeface="+mj-lt"/>
              </a:rPr>
              <a:t>likelihood tests to assess random terms</a:t>
            </a:r>
          </a:p>
          <a:p>
            <a:pPr lvl="1">
              <a:lnSpc>
                <a:spcPct val="120000"/>
              </a:lnSpc>
              <a:spcBef>
                <a:spcPct val="10000"/>
              </a:spcBef>
              <a:buFont typeface="Wingdings" panose="05000000000000000000" pitchFamily="2" charset="2"/>
              <a:buChar char="Ø"/>
            </a:pPr>
            <a:endParaRPr lang="en-GB" altLang="en-US" sz="5000">
              <a:latin typeface="+mj-lt"/>
            </a:endParaRPr>
          </a:p>
          <a:p>
            <a:pPr lvl="1" algn="l">
              <a:lnSpc>
                <a:spcPct val="120000"/>
              </a:lnSpc>
              <a:spcBef>
                <a:spcPct val="10000"/>
              </a:spcBef>
              <a:buFont typeface="Wingdings" panose="05000000000000000000" pitchFamily="2" charset="2"/>
              <a:buChar char="Ø"/>
            </a:pPr>
            <a:endParaRPr lang="en-GB" altLang="en-US" i="1">
              <a:latin typeface="+mj-lt"/>
            </a:endParaRPr>
          </a:p>
          <a:p>
            <a:endParaRPr lang="en-NZ"/>
          </a:p>
        </p:txBody>
      </p:sp>
      <p:pic>
        <p:nvPicPr>
          <p:cNvPr id="6" name="Picture 5">
            <a:extLst>
              <a:ext uri="{FF2B5EF4-FFF2-40B4-BE49-F238E27FC236}">
                <a16:creationId xmlns:a16="http://schemas.microsoft.com/office/drawing/2014/main" id="{36924845-C72C-4C9C-BDA9-7E7972CED79F}"/>
              </a:ext>
            </a:extLst>
          </p:cNvPr>
          <p:cNvPicPr>
            <a:picLocks noChangeAspect="1"/>
          </p:cNvPicPr>
          <p:nvPr/>
        </p:nvPicPr>
        <p:blipFill>
          <a:blip r:embed="rId3"/>
          <a:stretch>
            <a:fillRect/>
          </a:stretch>
        </p:blipFill>
        <p:spPr>
          <a:xfrm>
            <a:off x="8615370" y="4196443"/>
            <a:ext cx="2671753" cy="2525032"/>
          </a:xfrm>
          <a:prstGeom prst="rect">
            <a:avLst/>
          </a:prstGeom>
        </p:spPr>
      </p:pic>
    </p:spTree>
    <p:extLst>
      <p:ext uri="{BB962C8B-B14F-4D97-AF65-F5344CB8AC3E}">
        <p14:creationId xmlns:p14="http://schemas.microsoft.com/office/powerpoint/2010/main" val="363635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B1C5-62FA-D489-B822-C1381F57E2ED}"/>
              </a:ext>
            </a:extLst>
          </p:cNvPr>
          <p:cNvSpPr>
            <a:spLocks noGrp="1"/>
          </p:cNvSpPr>
          <p:nvPr>
            <p:ph type="title"/>
          </p:nvPr>
        </p:nvSpPr>
        <p:spPr>
          <a:xfrm>
            <a:off x="845000" y="43025"/>
            <a:ext cx="10689600" cy="941161"/>
          </a:xfrm>
        </p:spPr>
        <p:txBody>
          <a:bodyPr>
            <a:normAutofit/>
          </a:bodyPr>
          <a:lstStyle/>
          <a:p>
            <a:r>
              <a:rPr lang="en-US">
                <a:ea typeface="Verdana"/>
              </a:rPr>
              <a:t>Starting iteration</a:t>
            </a:r>
          </a:p>
        </p:txBody>
      </p:sp>
      <p:pic>
        <p:nvPicPr>
          <p:cNvPr id="3" name="Picture 5" descr="Diagram&#10;&#10;Description automatically generated">
            <a:extLst>
              <a:ext uri="{FF2B5EF4-FFF2-40B4-BE49-F238E27FC236}">
                <a16:creationId xmlns:a16="http://schemas.microsoft.com/office/drawing/2014/main" id="{E9D94A6E-9ACB-05CF-BDF7-89A86C8C2BA9}"/>
              </a:ext>
            </a:extLst>
          </p:cNvPr>
          <p:cNvPicPr>
            <a:picLocks noChangeAspect="1"/>
          </p:cNvPicPr>
          <p:nvPr/>
        </p:nvPicPr>
        <p:blipFill>
          <a:blip r:embed="rId2"/>
          <a:stretch>
            <a:fillRect/>
          </a:stretch>
        </p:blipFill>
        <p:spPr>
          <a:xfrm>
            <a:off x="2743650" y="1325725"/>
            <a:ext cx="5162631" cy="5220000"/>
          </a:xfrm>
          <a:prstGeom prst="rect">
            <a:avLst/>
          </a:prstGeom>
        </p:spPr>
      </p:pic>
    </p:spTree>
    <p:extLst>
      <p:ext uri="{BB962C8B-B14F-4D97-AF65-F5344CB8AC3E}">
        <p14:creationId xmlns:p14="http://schemas.microsoft.com/office/powerpoint/2010/main" val="2714054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B1C5-62FA-D489-B822-C1381F57E2ED}"/>
              </a:ext>
            </a:extLst>
          </p:cNvPr>
          <p:cNvSpPr>
            <a:spLocks noGrp="1"/>
          </p:cNvSpPr>
          <p:nvPr>
            <p:ph type="title"/>
          </p:nvPr>
        </p:nvSpPr>
        <p:spPr>
          <a:xfrm>
            <a:off x="845000" y="43025"/>
            <a:ext cx="10689600" cy="941161"/>
          </a:xfrm>
        </p:spPr>
        <p:txBody>
          <a:bodyPr>
            <a:normAutofit/>
          </a:bodyPr>
          <a:lstStyle/>
          <a:p>
            <a:r>
              <a:rPr lang="en-US">
                <a:ea typeface="Verdana"/>
              </a:rPr>
              <a:t>Iteration 2</a:t>
            </a:r>
          </a:p>
        </p:txBody>
      </p:sp>
      <p:pic>
        <p:nvPicPr>
          <p:cNvPr id="6" name="Picture 6" descr="Diagram&#10;&#10;Description automatically generated">
            <a:extLst>
              <a:ext uri="{FF2B5EF4-FFF2-40B4-BE49-F238E27FC236}">
                <a16:creationId xmlns:a16="http://schemas.microsoft.com/office/drawing/2014/main" id="{F7C8BFA7-E6A8-E31C-EA6E-6372F8CE367D}"/>
              </a:ext>
            </a:extLst>
          </p:cNvPr>
          <p:cNvPicPr>
            <a:picLocks noChangeAspect="1"/>
          </p:cNvPicPr>
          <p:nvPr/>
        </p:nvPicPr>
        <p:blipFill>
          <a:blip r:embed="rId2"/>
          <a:stretch>
            <a:fillRect/>
          </a:stretch>
        </p:blipFill>
        <p:spPr>
          <a:xfrm>
            <a:off x="2743650" y="1325725"/>
            <a:ext cx="5162631" cy="5220000"/>
          </a:xfrm>
          <a:prstGeom prst="rect">
            <a:avLst/>
          </a:prstGeom>
        </p:spPr>
      </p:pic>
    </p:spTree>
    <p:extLst>
      <p:ext uri="{BB962C8B-B14F-4D97-AF65-F5344CB8AC3E}">
        <p14:creationId xmlns:p14="http://schemas.microsoft.com/office/powerpoint/2010/main" val="346805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B1C5-62FA-D489-B822-C1381F57E2ED}"/>
              </a:ext>
            </a:extLst>
          </p:cNvPr>
          <p:cNvSpPr>
            <a:spLocks noGrp="1"/>
          </p:cNvSpPr>
          <p:nvPr>
            <p:ph type="title"/>
          </p:nvPr>
        </p:nvSpPr>
        <p:spPr>
          <a:xfrm>
            <a:off x="845000" y="43025"/>
            <a:ext cx="10689600" cy="941161"/>
          </a:xfrm>
        </p:spPr>
        <p:txBody>
          <a:bodyPr>
            <a:normAutofit/>
          </a:bodyPr>
          <a:lstStyle/>
          <a:p>
            <a:r>
              <a:rPr lang="en-US">
                <a:ea typeface="Verdana"/>
              </a:rPr>
              <a:t>Iteration 3</a:t>
            </a:r>
          </a:p>
        </p:txBody>
      </p:sp>
      <p:pic>
        <p:nvPicPr>
          <p:cNvPr id="7" name="Picture 7" descr="Diagram&#10;&#10;Description automatically generated">
            <a:extLst>
              <a:ext uri="{FF2B5EF4-FFF2-40B4-BE49-F238E27FC236}">
                <a16:creationId xmlns:a16="http://schemas.microsoft.com/office/drawing/2014/main" id="{91B4B4D7-4FE4-D371-D681-7EA0B5207E2E}"/>
              </a:ext>
            </a:extLst>
          </p:cNvPr>
          <p:cNvPicPr>
            <a:picLocks noChangeAspect="1"/>
          </p:cNvPicPr>
          <p:nvPr/>
        </p:nvPicPr>
        <p:blipFill>
          <a:blip r:embed="rId2"/>
          <a:stretch>
            <a:fillRect/>
          </a:stretch>
        </p:blipFill>
        <p:spPr>
          <a:xfrm>
            <a:off x="2743650" y="1325725"/>
            <a:ext cx="5156532" cy="5220000"/>
          </a:xfrm>
          <a:prstGeom prst="rect">
            <a:avLst/>
          </a:prstGeom>
        </p:spPr>
      </p:pic>
    </p:spTree>
    <p:extLst>
      <p:ext uri="{BB962C8B-B14F-4D97-AF65-F5344CB8AC3E}">
        <p14:creationId xmlns:p14="http://schemas.microsoft.com/office/powerpoint/2010/main" val="1238459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B1C5-62FA-D489-B822-C1381F57E2ED}"/>
              </a:ext>
            </a:extLst>
          </p:cNvPr>
          <p:cNvSpPr>
            <a:spLocks noGrp="1"/>
          </p:cNvSpPr>
          <p:nvPr>
            <p:ph type="title"/>
          </p:nvPr>
        </p:nvSpPr>
        <p:spPr>
          <a:xfrm>
            <a:off x="845000" y="43025"/>
            <a:ext cx="10689600" cy="941161"/>
          </a:xfrm>
        </p:spPr>
        <p:txBody>
          <a:bodyPr>
            <a:normAutofit/>
          </a:bodyPr>
          <a:lstStyle/>
          <a:p>
            <a:r>
              <a:rPr lang="en-US">
                <a:ea typeface="Verdana"/>
              </a:rPr>
              <a:t>Iteration 4</a:t>
            </a:r>
          </a:p>
        </p:txBody>
      </p:sp>
      <p:pic>
        <p:nvPicPr>
          <p:cNvPr id="8" name="Picture 8" descr="Diagram&#10;&#10;Description automatically generated">
            <a:extLst>
              <a:ext uri="{FF2B5EF4-FFF2-40B4-BE49-F238E27FC236}">
                <a16:creationId xmlns:a16="http://schemas.microsoft.com/office/drawing/2014/main" id="{746519CC-5114-0DB1-CFD5-4655C636780A}"/>
              </a:ext>
            </a:extLst>
          </p:cNvPr>
          <p:cNvPicPr>
            <a:picLocks noChangeAspect="1"/>
          </p:cNvPicPr>
          <p:nvPr/>
        </p:nvPicPr>
        <p:blipFill>
          <a:blip r:embed="rId2"/>
          <a:stretch>
            <a:fillRect/>
          </a:stretch>
        </p:blipFill>
        <p:spPr>
          <a:xfrm>
            <a:off x="2743650" y="1325725"/>
            <a:ext cx="5153432" cy="5220000"/>
          </a:xfrm>
          <a:prstGeom prst="rect">
            <a:avLst/>
          </a:prstGeom>
        </p:spPr>
      </p:pic>
    </p:spTree>
    <p:extLst>
      <p:ext uri="{BB962C8B-B14F-4D97-AF65-F5344CB8AC3E}">
        <p14:creationId xmlns:p14="http://schemas.microsoft.com/office/powerpoint/2010/main" val="3751888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B1C5-62FA-D489-B822-C1381F57E2ED}"/>
              </a:ext>
            </a:extLst>
          </p:cNvPr>
          <p:cNvSpPr>
            <a:spLocks noGrp="1"/>
          </p:cNvSpPr>
          <p:nvPr>
            <p:ph type="title"/>
          </p:nvPr>
        </p:nvSpPr>
        <p:spPr>
          <a:xfrm>
            <a:off x="845000" y="43025"/>
            <a:ext cx="10689600" cy="941161"/>
          </a:xfrm>
        </p:spPr>
        <p:txBody>
          <a:bodyPr>
            <a:normAutofit/>
          </a:bodyPr>
          <a:lstStyle/>
          <a:p>
            <a:r>
              <a:rPr lang="en-US">
                <a:ea typeface="Verdana"/>
              </a:rPr>
              <a:t>Convergence at iteration 5</a:t>
            </a:r>
          </a:p>
        </p:txBody>
      </p:sp>
      <p:pic>
        <p:nvPicPr>
          <p:cNvPr id="9" name="Picture 9" descr="Diagram&#10;&#10;Description automatically generated">
            <a:extLst>
              <a:ext uri="{FF2B5EF4-FFF2-40B4-BE49-F238E27FC236}">
                <a16:creationId xmlns:a16="http://schemas.microsoft.com/office/drawing/2014/main" id="{4557C721-87E7-1CBD-F6FB-1A9080832A6B}"/>
              </a:ext>
            </a:extLst>
          </p:cNvPr>
          <p:cNvPicPr>
            <a:picLocks noChangeAspect="1"/>
          </p:cNvPicPr>
          <p:nvPr/>
        </p:nvPicPr>
        <p:blipFill>
          <a:blip r:embed="rId2"/>
          <a:stretch>
            <a:fillRect/>
          </a:stretch>
        </p:blipFill>
        <p:spPr>
          <a:xfrm>
            <a:off x="2743650" y="1325725"/>
            <a:ext cx="5153432" cy="5220000"/>
          </a:xfrm>
          <a:prstGeom prst="rect">
            <a:avLst/>
          </a:prstGeom>
        </p:spPr>
      </p:pic>
    </p:spTree>
    <p:extLst>
      <p:ext uri="{BB962C8B-B14F-4D97-AF65-F5344CB8AC3E}">
        <p14:creationId xmlns:p14="http://schemas.microsoft.com/office/powerpoint/2010/main" val="2103419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2CF5-9627-667F-AD69-76929EBCCD5C}"/>
              </a:ext>
            </a:extLst>
          </p:cNvPr>
          <p:cNvSpPr>
            <a:spLocks noGrp="1"/>
          </p:cNvSpPr>
          <p:nvPr>
            <p:ph type="title"/>
          </p:nvPr>
        </p:nvSpPr>
        <p:spPr/>
        <p:txBody>
          <a:bodyPr/>
          <a:lstStyle/>
          <a:p>
            <a:r>
              <a:rPr lang="en-NZ"/>
              <a:t>Censored data example</a:t>
            </a:r>
          </a:p>
        </p:txBody>
      </p:sp>
      <p:sp>
        <p:nvSpPr>
          <p:cNvPr id="3" name="Content Placeholder 2">
            <a:extLst>
              <a:ext uri="{FF2B5EF4-FFF2-40B4-BE49-F238E27FC236}">
                <a16:creationId xmlns:a16="http://schemas.microsoft.com/office/drawing/2014/main" id="{106D3739-9BB4-AFCF-4F9E-862EA5FF9356}"/>
              </a:ext>
            </a:extLst>
          </p:cNvPr>
          <p:cNvSpPr>
            <a:spLocks noGrp="1"/>
          </p:cNvSpPr>
          <p:nvPr>
            <p:ph idx="1"/>
          </p:nvPr>
        </p:nvSpPr>
        <p:spPr>
          <a:xfrm>
            <a:off x="318044" y="1213394"/>
            <a:ext cx="7981406" cy="3403056"/>
          </a:xfrm>
        </p:spPr>
        <p:txBody>
          <a:bodyPr>
            <a:normAutofit/>
          </a:bodyPr>
          <a:lstStyle/>
          <a:p>
            <a:r>
              <a:rPr lang="en-NZ"/>
              <a:t>Isolates grown on agar plates</a:t>
            </a:r>
          </a:p>
          <a:p>
            <a:r>
              <a:rPr lang="en-NZ"/>
              <a:t>Measured area covered on plate</a:t>
            </a:r>
          </a:p>
          <a:p>
            <a:r>
              <a:rPr lang="en-NZ"/>
              <a:t>Area censored when growth </a:t>
            </a:r>
            <a:br>
              <a:rPr lang="en-NZ"/>
            </a:br>
            <a:r>
              <a:rPr lang="en-NZ"/>
              <a:t>covers full plate</a:t>
            </a:r>
          </a:p>
          <a:p>
            <a:r>
              <a:rPr lang="en-NZ"/>
              <a:t>4 isolates grown with and without light at 3 temperatures x 6 replicates</a:t>
            </a:r>
          </a:p>
          <a:p>
            <a:pPr marL="0" indent="0">
              <a:buNone/>
            </a:pPr>
            <a:endParaRPr lang="en-NZ"/>
          </a:p>
        </p:txBody>
      </p:sp>
      <p:pic>
        <p:nvPicPr>
          <p:cNvPr id="1026" name="Picture 2" descr="A visible colony of black mold in an agar plate">
            <a:extLst>
              <a:ext uri="{FF2B5EF4-FFF2-40B4-BE49-F238E27FC236}">
                <a16:creationId xmlns:a16="http://schemas.microsoft.com/office/drawing/2014/main" id="{79A12DD5-63A2-0B3A-6F6C-64039CEEB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1350" y="66674"/>
            <a:ext cx="3114675" cy="3114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46FFA7-DFA3-24D8-C658-ED004E188BAA}"/>
              </a:ext>
            </a:extLst>
          </p:cNvPr>
          <p:cNvSpPr txBox="1"/>
          <p:nvPr/>
        </p:nvSpPr>
        <p:spPr>
          <a:xfrm>
            <a:off x="318044" y="5091458"/>
            <a:ext cx="3733800" cy="1231106"/>
          </a:xfrm>
          <a:prstGeom prst="rect">
            <a:avLst/>
          </a:prstGeom>
          <a:noFill/>
        </p:spPr>
        <p:txBody>
          <a:bodyPr wrap="square" rtlCol="0">
            <a:spAutoFit/>
          </a:bodyPr>
          <a:lstStyle/>
          <a:p>
            <a:r>
              <a:rPr lang="en-NZ" sz="2800"/>
              <a:t>Thanks to Jonty Mills for data</a:t>
            </a:r>
          </a:p>
          <a:p>
            <a:endParaRPr lang="en-NZ"/>
          </a:p>
        </p:txBody>
      </p:sp>
      <p:pic>
        <p:nvPicPr>
          <p:cNvPr id="6" name="Picture 5">
            <a:extLst>
              <a:ext uri="{FF2B5EF4-FFF2-40B4-BE49-F238E27FC236}">
                <a16:creationId xmlns:a16="http://schemas.microsoft.com/office/drawing/2014/main" id="{70CBDA47-171D-7CAC-DCCE-1F24164653A3}"/>
              </a:ext>
            </a:extLst>
          </p:cNvPr>
          <p:cNvPicPr>
            <a:picLocks noChangeAspect="1"/>
          </p:cNvPicPr>
          <p:nvPr/>
        </p:nvPicPr>
        <p:blipFill>
          <a:blip r:embed="rId3"/>
          <a:stretch>
            <a:fillRect/>
          </a:stretch>
        </p:blipFill>
        <p:spPr>
          <a:xfrm>
            <a:off x="5159215" y="4365745"/>
            <a:ext cx="6204269" cy="2298818"/>
          </a:xfrm>
          <a:prstGeom prst="rect">
            <a:avLst/>
          </a:prstGeom>
        </p:spPr>
      </p:pic>
    </p:spTree>
    <p:extLst>
      <p:ext uri="{BB962C8B-B14F-4D97-AF65-F5344CB8AC3E}">
        <p14:creationId xmlns:p14="http://schemas.microsoft.com/office/powerpoint/2010/main" val="2845700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B8BC-BCBB-6A43-DC5C-DC3D1CBE22C6}"/>
              </a:ext>
            </a:extLst>
          </p:cNvPr>
          <p:cNvSpPr>
            <a:spLocks noGrp="1"/>
          </p:cNvSpPr>
          <p:nvPr>
            <p:ph type="title"/>
          </p:nvPr>
        </p:nvSpPr>
        <p:spPr/>
        <p:txBody>
          <a:bodyPr/>
          <a:lstStyle/>
          <a:p>
            <a:r>
              <a:rPr lang="en-NZ"/>
              <a:t>LMM with Censoring menu</a:t>
            </a:r>
          </a:p>
        </p:txBody>
      </p:sp>
      <p:pic>
        <p:nvPicPr>
          <p:cNvPr id="5" name="Picture 4">
            <a:extLst>
              <a:ext uri="{FF2B5EF4-FFF2-40B4-BE49-F238E27FC236}">
                <a16:creationId xmlns:a16="http://schemas.microsoft.com/office/drawing/2014/main" id="{FB55C3FB-82CC-B070-98B9-A753A2ED28A6}"/>
              </a:ext>
            </a:extLst>
          </p:cNvPr>
          <p:cNvPicPr>
            <a:picLocks noChangeAspect="1"/>
          </p:cNvPicPr>
          <p:nvPr/>
        </p:nvPicPr>
        <p:blipFill>
          <a:blip r:embed="rId2"/>
          <a:stretch>
            <a:fillRect/>
          </a:stretch>
        </p:blipFill>
        <p:spPr>
          <a:xfrm>
            <a:off x="629194" y="1130193"/>
            <a:ext cx="5296172" cy="4140413"/>
          </a:xfrm>
          <a:prstGeom prst="rect">
            <a:avLst/>
          </a:prstGeom>
        </p:spPr>
      </p:pic>
      <p:pic>
        <p:nvPicPr>
          <p:cNvPr id="7" name="Picture 6">
            <a:extLst>
              <a:ext uri="{FF2B5EF4-FFF2-40B4-BE49-F238E27FC236}">
                <a16:creationId xmlns:a16="http://schemas.microsoft.com/office/drawing/2014/main" id="{31A7A80D-0FB9-31F9-39DC-568D789638FE}"/>
              </a:ext>
            </a:extLst>
          </p:cNvPr>
          <p:cNvPicPr>
            <a:picLocks noChangeAspect="1"/>
          </p:cNvPicPr>
          <p:nvPr/>
        </p:nvPicPr>
        <p:blipFill>
          <a:blip r:embed="rId3"/>
          <a:stretch>
            <a:fillRect/>
          </a:stretch>
        </p:blipFill>
        <p:spPr>
          <a:xfrm>
            <a:off x="6096000" y="1130193"/>
            <a:ext cx="3657788" cy="3086259"/>
          </a:xfrm>
          <a:prstGeom prst="rect">
            <a:avLst/>
          </a:prstGeom>
        </p:spPr>
      </p:pic>
      <p:pic>
        <p:nvPicPr>
          <p:cNvPr id="9" name="Picture 8">
            <a:extLst>
              <a:ext uri="{FF2B5EF4-FFF2-40B4-BE49-F238E27FC236}">
                <a16:creationId xmlns:a16="http://schemas.microsoft.com/office/drawing/2014/main" id="{6CA647D3-F6FB-8FBA-4AC9-2160DA82B6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6636" y="1787452"/>
            <a:ext cx="4953254" cy="4858000"/>
          </a:xfrm>
          <a:prstGeom prst="rect">
            <a:avLst/>
          </a:prstGeom>
        </p:spPr>
      </p:pic>
    </p:spTree>
    <p:extLst>
      <p:ext uri="{BB962C8B-B14F-4D97-AF65-F5344CB8AC3E}">
        <p14:creationId xmlns:p14="http://schemas.microsoft.com/office/powerpoint/2010/main" val="17648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8E8E-6FC6-3976-C72C-0F73A1C8B15A}"/>
              </a:ext>
            </a:extLst>
          </p:cNvPr>
          <p:cNvSpPr>
            <a:spLocks noGrp="1"/>
          </p:cNvSpPr>
          <p:nvPr>
            <p:ph type="title"/>
          </p:nvPr>
        </p:nvSpPr>
        <p:spPr/>
        <p:txBody>
          <a:bodyPr/>
          <a:lstStyle/>
          <a:p>
            <a:r>
              <a:rPr lang="en-NZ"/>
              <a:t>Effects on isolates</a:t>
            </a:r>
          </a:p>
        </p:txBody>
      </p:sp>
      <p:pic>
        <p:nvPicPr>
          <p:cNvPr id="5" name="Picture 4">
            <a:extLst>
              <a:ext uri="{FF2B5EF4-FFF2-40B4-BE49-F238E27FC236}">
                <a16:creationId xmlns:a16="http://schemas.microsoft.com/office/drawing/2014/main" id="{143EF76A-FA08-12A7-5B7F-3214461160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194" y="957764"/>
            <a:ext cx="5045541" cy="5220000"/>
          </a:xfrm>
          <a:prstGeom prst="rect">
            <a:avLst/>
          </a:prstGeom>
        </p:spPr>
      </p:pic>
      <p:pic>
        <p:nvPicPr>
          <p:cNvPr id="7" name="Picture 6">
            <a:extLst>
              <a:ext uri="{FF2B5EF4-FFF2-40B4-BE49-F238E27FC236}">
                <a16:creationId xmlns:a16="http://schemas.microsoft.com/office/drawing/2014/main" id="{1310C4DA-9FA6-B602-6413-B0C3E5C0037D}"/>
              </a:ext>
            </a:extLst>
          </p:cNvPr>
          <p:cNvPicPr>
            <a:picLocks noChangeAspect="1"/>
          </p:cNvPicPr>
          <p:nvPr/>
        </p:nvPicPr>
        <p:blipFill>
          <a:blip r:embed="rId3"/>
          <a:stretch>
            <a:fillRect/>
          </a:stretch>
        </p:blipFill>
        <p:spPr>
          <a:xfrm>
            <a:off x="5848614" y="957764"/>
            <a:ext cx="5122300" cy="5220000"/>
          </a:xfrm>
          <a:prstGeom prst="rect">
            <a:avLst/>
          </a:prstGeom>
        </p:spPr>
      </p:pic>
      <p:sp>
        <p:nvSpPr>
          <p:cNvPr id="10" name="TextBox 9">
            <a:extLst>
              <a:ext uri="{FF2B5EF4-FFF2-40B4-BE49-F238E27FC236}">
                <a16:creationId xmlns:a16="http://schemas.microsoft.com/office/drawing/2014/main" id="{83A26F28-CFBC-23A1-C9AF-6981136ECF96}"/>
              </a:ext>
            </a:extLst>
          </p:cNvPr>
          <p:cNvSpPr txBox="1"/>
          <p:nvPr/>
        </p:nvSpPr>
        <p:spPr>
          <a:xfrm>
            <a:off x="2166076" y="6252714"/>
            <a:ext cx="8806721" cy="523220"/>
          </a:xfrm>
          <a:prstGeom prst="rect">
            <a:avLst/>
          </a:prstGeom>
          <a:noFill/>
        </p:spPr>
        <p:txBody>
          <a:bodyPr wrap="square" rtlCol="0">
            <a:spAutoFit/>
          </a:bodyPr>
          <a:lstStyle/>
          <a:p>
            <a:r>
              <a:rPr lang="en-NZ" sz="2800"/>
              <a:t>Isolate D the best, grown in light at 25 degrees</a:t>
            </a:r>
          </a:p>
        </p:txBody>
      </p:sp>
    </p:spTree>
    <p:extLst>
      <p:ext uri="{BB962C8B-B14F-4D97-AF65-F5344CB8AC3E}">
        <p14:creationId xmlns:p14="http://schemas.microsoft.com/office/powerpoint/2010/main" val="3856489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8E8E-6FC6-3976-C72C-0F73A1C8B15A}"/>
              </a:ext>
            </a:extLst>
          </p:cNvPr>
          <p:cNvSpPr>
            <a:spLocks noGrp="1"/>
          </p:cNvSpPr>
          <p:nvPr>
            <p:ph type="title"/>
          </p:nvPr>
        </p:nvSpPr>
        <p:spPr>
          <a:xfrm>
            <a:off x="629193" y="136525"/>
            <a:ext cx="10778321" cy="941161"/>
          </a:xfrm>
        </p:spPr>
        <p:txBody>
          <a:bodyPr>
            <a:noAutofit/>
          </a:bodyPr>
          <a:lstStyle/>
          <a:p>
            <a:r>
              <a:rPr lang="en-NZ" sz="3600"/>
              <a:t>Temperature x illumination interaction</a:t>
            </a:r>
          </a:p>
        </p:txBody>
      </p:sp>
      <p:pic>
        <p:nvPicPr>
          <p:cNvPr id="4" name="Picture 3">
            <a:extLst>
              <a:ext uri="{FF2B5EF4-FFF2-40B4-BE49-F238E27FC236}">
                <a16:creationId xmlns:a16="http://schemas.microsoft.com/office/drawing/2014/main" id="{25D224A8-8F21-9D91-731F-AED92A3A7752}"/>
              </a:ext>
            </a:extLst>
          </p:cNvPr>
          <p:cNvPicPr>
            <a:picLocks noChangeAspect="1"/>
          </p:cNvPicPr>
          <p:nvPr/>
        </p:nvPicPr>
        <p:blipFill>
          <a:blip r:embed="rId2"/>
          <a:stretch>
            <a:fillRect/>
          </a:stretch>
        </p:blipFill>
        <p:spPr>
          <a:xfrm>
            <a:off x="1888540" y="944380"/>
            <a:ext cx="5175076" cy="5913620"/>
          </a:xfrm>
          <a:prstGeom prst="rect">
            <a:avLst/>
          </a:prstGeom>
        </p:spPr>
      </p:pic>
      <p:sp>
        <p:nvSpPr>
          <p:cNvPr id="6" name="TextBox 5">
            <a:extLst>
              <a:ext uri="{FF2B5EF4-FFF2-40B4-BE49-F238E27FC236}">
                <a16:creationId xmlns:a16="http://schemas.microsoft.com/office/drawing/2014/main" id="{4C43268A-E395-7382-EB98-5D7F66C75000}"/>
              </a:ext>
            </a:extLst>
          </p:cNvPr>
          <p:cNvSpPr txBox="1"/>
          <p:nvPr/>
        </p:nvSpPr>
        <p:spPr>
          <a:xfrm>
            <a:off x="7315200" y="1319134"/>
            <a:ext cx="3897443" cy="954107"/>
          </a:xfrm>
          <a:prstGeom prst="rect">
            <a:avLst/>
          </a:prstGeom>
          <a:noFill/>
        </p:spPr>
        <p:txBody>
          <a:bodyPr wrap="square" rtlCol="0">
            <a:spAutoFit/>
          </a:bodyPr>
          <a:lstStyle/>
          <a:p>
            <a:r>
              <a:rPr lang="en-NZ" sz="2800"/>
              <a:t>Need light at lower temperatures</a:t>
            </a:r>
          </a:p>
        </p:txBody>
      </p:sp>
    </p:spTree>
    <p:extLst>
      <p:ext uri="{BB962C8B-B14F-4D97-AF65-F5344CB8AC3E}">
        <p14:creationId xmlns:p14="http://schemas.microsoft.com/office/powerpoint/2010/main" val="4044283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15A1-3492-6200-5AB0-D5296C94A05E}"/>
              </a:ext>
            </a:extLst>
          </p:cNvPr>
          <p:cNvSpPr>
            <a:spLocks noGrp="1"/>
          </p:cNvSpPr>
          <p:nvPr>
            <p:ph type="title"/>
          </p:nvPr>
        </p:nvSpPr>
        <p:spPr/>
        <p:txBody>
          <a:bodyPr>
            <a:normAutofit fontScale="90000"/>
          </a:bodyPr>
          <a:lstStyle/>
          <a:p>
            <a:r>
              <a:rPr lang="en-US">
                <a:ea typeface="Verdana"/>
              </a:rPr>
              <a:t>Censored data in GLM/GLMM/HGLM</a:t>
            </a:r>
            <a:endParaRPr lang="en-US"/>
          </a:p>
        </p:txBody>
      </p:sp>
      <p:sp>
        <p:nvSpPr>
          <p:cNvPr id="3" name="Content Placeholder 2">
            <a:extLst>
              <a:ext uri="{FF2B5EF4-FFF2-40B4-BE49-F238E27FC236}">
                <a16:creationId xmlns:a16="http://schemas.microsoft.com/office/drawing/2014/main" id="{B19BB407-A921-AC76-D300-7642465BE3D1}"/>
              </a:ext>
            </a:extLst>
          </p:cNvPr>
          <p:cNvSpPr>
            <a:spLocks noGrp="1"/>
          </p:cNvSpPr>
          <p:nvPr>
            <p:ph idx="1"/>
          </p:nvPr>
        </p:nvSpPr>
        <p:spPr>
          <a:xfrm>
            <a:off x="629194" y="1162593"/>
            <a:ext cx="10515600" cy="3544317"/>
          </a:xfrm>
        </p:spPr>
        <p:txBody>
          <a:bodyPr vert="horz" lIns="91440" tIns="45720" rIns="91440" bIns="45720" rtlCol="0" anchor="t">
            <a:normAutofit/>
          </a:bodyPr>
          <a:lstStyle/>
          <a:p>
            <a:r>
              <a:rPr lang="en-US" dirty="0">
                <a:ea typeface="Verdana"/>
              </a:rPr>
              <a:t>Added in 23rd edition for Poisson distribution</a:t>
            </a:r>
          </a:p>
          <a:p>
            <a:r>
              <a:rPr lang="en-US" dirty="0">
                <a:ea typeface="Verdana"/>
              </a:rPr>
              <a:t>Expectation of x in upper tail from a Poisson distribution with mean m</a:t>
            </a:r>
          </a:p>
          <a:p>
            <a:r>
              <a:rPr lang="en-US" dirty="0">
                <a:ea typeface="Verdana"/>
              </a:rPr>
              <a:t>E(x) = SUM(</a:t>
            </a:r>
            <a:r>
              <a:rPr lang="en-US" dirty="0" err="1">
                <a:ea typeface="Verdana"/>
              </a:rPr>
              <a:t>i</a:t>
            </a:r>
            <a:r>
              <a:rPr lang="en-US" dirty="0">
                <a:ea typeface="Verdana"/>
              </a:rPr>
              <a:t> x </a:t>
            </a:r>
            <a:r>
              <a:rPr lang="en-US" dirty="0" err="1">
                <a:ea typeface="Verdana"/>
              </a:rPr>
              <a:t>Pr</a:t>
            </a:r>
            <a:r>
              <a:rPr lang="en-US" dirty="0">
                <a:ea typeface="Verdana"/>
              </a:rPr>
              <a:t>(</a:t>
            </a:r>
            <a:r>
              <a:rPr lang="en-US" dirty="0" err="1">
                <a:ea typeface="Verdana"/>
              </a:rPr>
              <a:t>i</a:t>
            </a:r>
            <a:r>
              <a:rPr lang="en-US" dirty="0">
                <a:ea typeface="Verdana"/>
              </a:rPr>
              <a:t>))/SUM(</a:t>
            </a:r>
            <a:r>
              <a:rPr lang="en-US" dirty="0" err="1">
                <a:ea typeface="Verdana"/>
              </a:rPr>
              <a:t>Pr</a:t>
            </a:r>
            <a:r>
              <a:rPr lang="en-US" dirty="0">
                <a:ea typeface="Verdana"/>
              </a:rPr>
              <a:t>(</a:t>
            </a:r>
            <a:r>
              <a:rPr lang="en-US" dirty="0" err="1">
                <a:ea typeface="Verdana"/>
              </a:rPr>
              <a:t>i</a:t>
            </a:r>
            <a:r>
              <a:rPr lang="en-US" dirty="0">
                <a:ea typeface="Verdana"/>
              </a:rPr>
              <a:t>)), </a:t>
            </a:r>
            <a:r>
              <a:rPr lang="en-US" dirty="0" err="1">
                <a:ea typeface="Verdana"/>
              </a:rPr>
              <a:t>i</a:t>
            </a:r>
            <a:r>
              <a:rPr lang="en-US" dirty="0">
                <a:ea typeface="Verdana"/>
              </a:rPr>
              <a:t>=bound...∞</a:t>
            </a:r>
          </a:p>
          <a:p>
            <a:r>
              <a:rPr lang="en-US" dirty="0">
                <a:ea typeface="Verdana"/>
              </a:rPr>
              <a:t>E(x) may be non-integer, but GLM calculations handle this</a:t>
            </a:r>
          </a:p>
        </p:txBody>
      </p:sp>
    </p:spTree>
    <p:extLst>
      <p:ext uri="{BB962C8B-B14F-4D97-AF65-F5344CB8AC3E}">
        <p14:creationId xmlns:p14="http://schemas.microsoft.com/office/powerpoint/2010/main" val="1938089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F84B-4AD6-468E-B1E3-4D80F79EA9E6}"/>
              </a:ext>
            </a:extLst>
          </p:cNvPr>
          <p:cNvSpPr>
            <a:spLocks noGrp="1"/>
          </p:cNvSpPr>
          <p:nvPr>
            <p:ph type="title"/>
          </p:nvPr>
        </p:nvSpPr>
        <p:spPr/>
        <p:txBody>
          <a:bodyPr/>
          <a:lstStyle/>
          <a:p>
            <a:r>
              <a:rPr lang="en-GB" altLang="en-US" sz="4400" dirty="0"/>
              <a:t>GLMM enhancements in 22</a:t>
            </a:r>
            <a:r>
              <a:rPr lang="en-GB" altLang="en-US" sz="4400" baseline="30000" dirty="0"/>
              <a:t>nd</a:t>
            </a:r>
            <a:r>
              <a:rPr lang="en-GB" altLang="en-US" dirty="0"/>
              <a:t> Ed.</a:t>
            </a:r>
            <a:endParaRPr lang="en-NZ" dirty="0"/>
          </a:p>
        </p:txBody>
      </p:sp>
      <p:grpSp>
        <p:nvGrpSpPr>
          <p:cNvPr id="20" name="Group 19">
            <a:extLst>
              <a:ext uri="{FF2B5EF4-FFF2-40B4-BE49-F238E27FC236}">
                <a16:creationId xmlns:a16="http://schemas.microsoft.com/office/drawing/2014/main" id="{6053F0BD-B4EC-4B62-97CF-C4B381C0DC60}"/>
              </a:ext>
            </a:extLst>
          </p:cNvPr>
          <p:cNvGrpSpPr/>
          <p:nvPr/>
        </p:nvGrpSpPr>
        <p:grpSpPr>
          <a:xfrm>
            <a:off x="1743145" y="2040392"/>
            <a:ext cx="8287698" cy="4310680"/>
            <a:chOff x="1533526" y="1539649"/>
            <a:chExt cx="8287698" cy="4310680"/>
          </a:xfrm>
        </p:grpSpPr>
        <p:pic>
          <p:nvPicPr>
            <p:cNvPr id="8" name="Picture 7">
              <a:extLst>
                <a:ext uri="{FF2B5EF4-FFF2-40B4-BE49-F238E27FC236}">
                  <a16:creationId xmlns:a16="http://schemas.microsoft.com/office/drawing/2014/main" id="{11E5572F-06DB-4D86-8841-39F00BBDCB04}"/>
                </a:ext>
              </a:extLst>
            </p:cNvPr>
            <p:cNvPicPr>
              <a:picLocks noChangeAspect="1"/>
            </p:cNvPicPr>
            <p:nvPr/>
          </p:nvPicPr>
          <p:blipFill>
            <a:blip r:embed="rId3"/>
            <a:stretch>
              <a:fillRect/>
            </a:stretch>
          </p:blipFill>
          <p:spPr>
            <a:xfrm>
              <a:off x="1533526" y="1539649"/>
              <a:ext cx="7856626" cy="4063772"/>
            </a:xfrm>
            <a:prstGeom prst="rect">
              <a:avLst/>
            </a:prstGeom>
          </p:spPr>
        </p:pic>
        <p:sp>
          <p:nvSpPr>
            <p:cNvPr id="13" name="Wave 12">
              <a:extLst>
                <a:ext uri="{FF2B5EF4-FFF2-40B4-BE49-F238E27FC236}">
                  <a16:creationId xmlns:a16="http://schemas.microsoft.com/office/drawing/2014/main" id="{0FC523FF-7A5C-483F-93D9-B5E1FF99FA02}"/>
                </a:ext>
              </a:extLst>
            </p:cNvPr>
            <p:cNvSpPr/>
            <p:nvPr/>
          </p:nvSpPr>
          <p:spPr>
            <a:xfrm rot="19995956">
              <a:off x="6968198" y="4163263"/>
              <a:ext cx="952298" cy="459597"/>
            </a:xfrm>
            <a:prstGeom prst="wave">
              <a:avLst/>
            </a:prstGeom>
            <a:solidFill>
              <a:schemeClr val="accent4"/>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NZ" sz="1000" b="1">
                  <a:solidFill>
                    <a:schemeClr val="accent2">
                      <a:lumMod val="75000"/>
                    </a:schemeClr>
                  </a:solidFill>
                </a:rPr>
                <a:t>Enhanced</a:t>
              </a:r>
            </a:p>
          </p:txBody>
        </p:sp>
        <p:sp>
          <p:nvSpPr>
            <p:cNvPr id="16" name="Wave 15">
              <a:extLst>
                <a:ext uri="{FF2B5EF4-FFF2-40B4-BE49-F238E27FC236}">
                  <a16:creationId xmlns:a16="http://schemas.microsoft.com/office/drawing/2014/main" id="{82786340-0A30-4E02-9AB1-F3F656F5AC89}"/>
                </a:ext>
              </a:extLst>
            </p:cNvPr>
            <p:cNvSpPr/>
            <p:nvPr/>
          </p:nvSpPr>
          <p:spPr>
            <a:xfrm rot="19995956">
              <a:off x="6049445" y="4132768"/>
              <a:ext cx="952298" cy="459597"/>
            </a:xfrm>
            <a:prstGeom prst="wave">
              <a:avLst/>
            </a:prstGeom>
            <a:solidFill>
              <a:schemeClr val="accent4"/>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NZ" sz="1000" b="1">
                  <a:solidFill>
                    <a:schemeClr val="accent2">
                      <a:lumMod val="75000"/>
                    </a:schemeClr>
                  </a:solidFill>
                </a:rPr>
                <a:t>Enhanced</a:t>
              </a:r>
            </a:p>
          </p:txBody>
        </p:sp>
        <p:sp>
          <p:nvSpPr>
            <p:cNvPr id="15" name="Star: 6 Points 14">
              <a:extLst>
                <a:ext uri="{FF2B5EF4-FFF2-40B4-BE49-F238E27FC236}">
                  <a16:creationId xmlns:a16="http://schemas.microsoft.com/office/drawing/2014/main" id="{094BBEA2-C447-486C-AF9A-D2023E537AE4}"/>
                </a:ext>
              </a:extLst>
            </p:cNvPr>
            <p:cNvSpPr/>
            <p:nvPr/>
          </p:nvSpPr>
          <p:spPr>
            <a:xfrm>
              <a:off x="9024664" y="4618066"/>
              <a:ext cx="796560" cy="879566"/>
            </a:xfrm>
            <a:prstGeom prst="star6">
              <a:avLst/>
            </a:prstGeom>
            <a:solidFill>
              <a:srgbClr val="41C008"/>
            </a:solidFill>
            <a:ln>
              <a:solidFill>
                <a:srgbClr val="00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Z" sz="1000" b="1">
                  <a:solidFill>
                    <a:schemeClr val="accent6">
                      <a:lumMod val="50000"/>
                    </a:schemeClr>
                  </a:solidFill>
                </a:rPr>
                <a:t>New</a:t>
              </a:r>
            </a:p>
          </p:txBody>
        </p:sp>
        <p:sp>
          <p:nvSpPr>
            <p:cNvPr id="21" name="Star: 6 Points 20">
              <a:extLst>
                <a:ext uri="{FF2B5EF4-FFF2-40B4-BE49-F238E27FC236}">
                  <a16:creationId xmlns:a16="http://schemas.microsoft.com/office/drawing/2014/main" id="{F8D15589-E8D5-4D2B-8E32-AD597C5EB69D}"/>
                </a:ext>
              </a:extLst>
            </p:cNvPr>
            <p:cNvSpPr/>
            <p:nvPr/>
          </p:nvSpPr>
          <p:spPr>
            <a:xfrm>
              <a:off x="7731447" y="4970763"/>
              <a:ext cx="796560" cy="879566"/>
            </a:xfrm>
            <a:prstGeom prst="star6">
              <a:avLst/>
            </a:prstGeom>
            <a:solidFill>
              <a:srgbClr val="41C008"/>
            </a:solidFill>
            <a:ln>
              <a:solidFill>
                <a:srgbClr val="00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NZ" sz="1000" b="1" dirty="0">
                  <a:solidFill>
                    <a:schemeClr val="accent6">
                      <a:lumMod val="50000"/>
                    </a:schemeClr>
                  </a:solidFill>
                </a:rPr>
                <a:t>New</a:t>
              </a:r>
            </a:p>
          </p:txBody>
        </p:sp>
      </p:grpSp>
      <p:sp>
        <p:nvSpPr>
          <p:cNvPr id="29" name="Content Placeholder 2">
            <a:extLst>
              <a:ext uri="{FF2B5EF4-FFF2-40B4-BE49-F238E27FC236}">
                <a16:creationId xmlns:a16="http://schemas.microsoft.com/office/drawing/2014/main" id="{BB875C86-F430-4ED3-A765-CF37F2D3D229}"/>
              </a:ext>
            </a:extLst>
          </p:cNvPr>
          <p:cNvSpPr>
            <a:spLocks noGrp="1"/>
          </p:cNvSpPr>
          <p:nvPr>
            <p:ph idx="1"/>
          </p:nvPr>
        </p:nvSpPr>
        <p:spPr>
          <a:xfrm>
            <a:off x="752748" y="1013335"/>
            <a:ext cx="9837420" cy="4352382"/>
          </a:xfrm>
        </p:spPr>
        <p:txBody>
          <a:bodyPr>
            <a:normAutofit/>
          </a:bodyPr>
          <a:lstStyle/>
          <a:p>
            <a:pPr marL="287338" indent="-287338" algn="l">
              <a:lnSpc>
                <a:spcPct val="120000"/>
              </a:lnSpc>
              <a:spcBef>
                <a:spcPct val="10000"/>
              </a:spcBef>
              <a:buFontTx/>
              <a:buChar char="•"/>
            </a:pPr>
            <a:r>
              <a:rPr lang="en-NZ" sz="2000" dirty="0">
                <a:latin typeface="+mj-lt"/>
                <a:ea typeface="Calibri" panose="020F0502020204030204" pitchFamily="34" charset="0"/>
                <a:cs typeface="Times New Roman" panose="02020603050405020304" pitchFamily="18" charset="0"/>
              </a:rPr>
              <a:t>Underpinned by new and/or extended menus</a:t>
            </a:r>
            <a:endParaRPr lang="en-US" altLang="en-US" sz="2000" dirty="0">
              <a:latin typeface="+mj-lt"/>
            </a:endParaRPr>
          </a:p>
          <a:p>
            <a:pPr lvl="1">
              <a:lnSpc>
                <a:spcPct val="120000"/>
              </a:lnSpc>
              <a:spcBef>
                <a:spcPct val="10000"/>
              </a:spcBef>
              <a:buFont typeface="Wingdings" panose="05000000000000000000" pitchFamily="2" charset="2"/>
              <a:buChar char="Ø"/>
            </a:pPr>
            <a:endParaRPr lang="en-GB" altLang="en-US" sz="5000" dirty="0">
              <a:latin typeface="+mj-lt"/>
            </a:endParaRPr>
          </a:p>
          <a:p>
            <a:pPr lvl="1" algn="l">
              <a:lnSpc>
                <a:spcPct val="120000"/>
              </a:lnSpc>
              <a:spcBef>
                <a:spcPct val="10000"/>
              </a:spcBef>
              <a:buFont typeface="Wingdings" panose="05000000000000000000" pitchFamily="2" charset="2"/>
              <a:buChar char="Ø"/>
            </a:pPr>
            <a:endParaRPr lang="en-GB" altLang="en-US" i="1" dirty="0">
              <a:latin typeface="+mj-lt"/>
            </a:endParaRPr>
          </a:p>
          <a:p>
            <a:endParaRPr lang="en-NZ" dirty="0"/>
          </a:p>
        </p:txBody>
      </p:sp>
    </p:spTree>
    <p:extLst>
      <p:ext uri="{BB962C8B-B14F-4D97-AF65-F5344CB8AC3E}">
        <p14:creationId xmlns:p14="http://schemas.microsoft.com/office/powerpoint/2010/main" val="1221066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F76-F10E-A117-4533-A668D6BDA5B6}"/>
              </a:ext>
            </a:extLst>
          </p:cNvPr>
          <p:cNvSpPr>
            <a:spLocks noGrp="1"/>
          </p:cNvSpPr>
          <p:nvPr>
            <p:ph type="title"/>
          </p:nvPr>
        </p:nvSpPr>
        <p:spPr/>
        <p:txBody>
          <a:bodyPr/>
          <a:lstStyle/>
          <a:p>
            <a:r>
              <a:rPr lang="en-NZ"/>
              <a:t>Censored Poisson example</a:t>
            </a:r>
          </a:p>
        </p:txBody>
      </p:sp>
      <p:sp>
        <p:nvSpPr>
          <p:cNvPr id="3" name="Content Placeholder 2">
            <a:extLst>
              <a:ext uri="{FF2B5EF4-FFF2-40B4-BE49-F238E27FC236}">
                <a16:creationId xmlns:a16="http://schemas.microsoft.com/office/drawing/2014/main" id="{C8B7F35D-6772-E1BF-38BD-BDEBF9D76CCA}"/>
              </a:ext>
            </a:extLst>
          </p:cNvPr>
          <p:cNvSpPr>
            <a:spLocks noGrp="1"/>
          </p:cNvSpPr>
          <p:nvPr>
            <p:ph idx="1"/>
          </p:nvPr>
        </p:nvSpPr>
        <p:spPr>
          <a:xfrm>
            <a:off x="2386790" y="1077686"/>
            <a:ext cx="8582262" cy="5695406"/>
          </a:xfrm>
        </p:spPr>
        <p:txBody>
          <a:bodyPr>
            <a:normAutofit/>
          </a:bodyPr>
          <a:lstStyle/>
          <a:p>
            <a:pPr algn="l" rtl="0" fontAlgn="base">
              <a:buFont typeface="Arial" panose="020B0604020202020204" pitchFamily="34" charset="0"/>
              <a:buChar char="•"/>
            </a:pPr>
            <a:r>
              <a:rPr lang="en-NZ" b="0" i="0" u="none" strike="noStrike">
                <a:solidFill>
                  <a:srgbClr val="000000"/>
                </a:solidFill>
                <a:effectLst/>
                <a:latin typeface="Verdana" panose="020B0604030504040204" pitchFamily="34" charset="0"/>
              </a:rPr>
              <a:t>An experiment was conducted to investigate whether a novel endophyte provided ryegrass protection against a common pasture insect pest, thus resulting in bigger plants with more tillers</a:t>
            </a:r>
            <a:r>
              <a:rPr lang="en-US" b="0" i="0">
                <a:solidFill>
                  <a:srgbClr val="000000"/>
                </a:solidFill>
                <a:effectLst/>
                <a:latin typeface="Verdana" panose="020B060403050404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NZ" b="0" i="0" u="none" strike="noStrike">
                <a:solidFill>
                  <a:srgbClr val="000000"/>
                </a:solidFill>
                <a:effectLst/>
                <a:latin typeface="Verdana" panose="020B0604030504040204" pitchFamily="34" charset="0"/>
              </a:rPr>
              <a:t>The treatment structure is a factorial with the three factors, each with two levels: </a:t>
            </a:r>
            <a:r>
              <a:rPr lang="en-NZ" b="0" i="0" u="none" strike="noStrike">
                <a:solidFill>
                  <a:srgbClr val="000000"/>
                </a:solidFill>
                <a:effectLst/>
                <a:latin typeface="Courier New" panose="02070309020205020404" pitchFamily="49" charset="0"/>
              </a:rPr>
              <a:t>Cultivar</a:t>
            </a:r>
            <a:r>
              <a:rPr lang="en-NZ" b="0" i="0" u="none" strike="noStrike">
                <a:solidFill>
                  <a:srgbClr val="000000"/>
                </a:solidFill>
                <a:effectLst/>
                <a:latin typeface="Verdana" panose="020B0604030504040204" pitchFamily="34" charset="0"/>
              </a:rPr>
              <a:t>, </a:t>
            </a:r>
            <a:r>
              <a:rPr lang="en-NZ" b="0" i="0" u="none" strike="noStrike">
                <a:solidFill>
                  <a:srgbClr val="000000"/>
                </a:solidFill>
                <a:effectLst/>
                <a:latin typeface="Courier New" panose="02070309020205020404" pitchFamily="49" charset="0"/>
              </a:rPr>
              <a:t>Endophyte</a:t>
            </a:r>
            <a:r>
              <a:rPr lang="en-NZ" b="0" i="0" u="none" strike="noStrike">
                <a:solidFill>
                  <a:srgbClr val="000000"/>
                </a:solidFill>
                <a:effectLst/>
                <a:latin typeface="Verdana" panose="020B0604030504040204" pitchFamily="34" charset="0"/>
              </a:rPr>
              <a:t> and </a:t>
            </a:r>
            <a:r>
              <a:rPr lang="en-NZ" b="0" i="0" u="none" strike="noStrike">
                <a:solidFill>
                  <a:srgbClr val="000000"/>
                </a:solidFill>
                <a:effectLst/>
                <a:latin typeface="Courier New" panose="02070309020205020404" pitchFamily="49" charset="0"/>
              </a:rPr>
              <a:t>Insect</a:t>
            </a:r>
            <a:r>
              <a:rPr lang="en-US" b="0" i="0">
                <a:solidFill>
                  <a:srgbClr val="000000"/>
                </a:solidFill>
                <a:effectLst/>
                <a:latin typeface="Courier New" panose="02070309020205020404" pitchFamily="49"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NZ" b="0" i="0" u="none" strike="noStrike">
                <a:solidFill>
                  <a:srgbClr val="000000"/>
                </a:solidFill>
                <a:effectLst/>
                <a:latin typeface="Verdana" panose="020B0604030504040204" pitchFamily="34" charset="0"/>
              </a:rPr>
              <a:t>The experiment had a randomised complete block design with 7 replicates</a:t>
            </a:r>
            <a:r>
              <a:rPr lang="en-US" b="0" i="0">
                <a:solidFill>
                  <a:srgbClr val="000000"/>
                </a:solidFill>
                <a:effectLst/>
                <a:latin typeface="Verdana" panose="020B0604030504040204" pitchFamily="34" charset="0"/>
              </a:rPr>
              <a:t>​</a:t>
            </a:r>
            <a:endParaRPr lang="en-US" b="0" i="0">
              <a:solidFill>
                <a:srgbClr val="000000"/>
              </a:solidFill>
              <a:effectLst/>
              <a:latin typeface="Arial" panose="020B0604020202020204" pitchFamily="34" charset="0"/>
            </a:endParaRPr>
          </a:p>
          <a:p>
            <a:r>
              <a:rPr lang="en-NZ"/>
              <a:t>Tiller counts from quadrat samples</a:t>
            </a:r>
          </a:p>
          <a:p>
            <a:r>
              <a:rPr lang="en-NZ"/>
              <a:t>Stopped counting at 200 tillers</a:t>
            </a:r>
          </a:p>
          <a:p>
            <a:endParaRPr lang="en-NZ"/>
          </a:p>
        </p:txBody>
      </p:sp>
      <p:pic>
        <p:nvPicPr>
          <p:cNvPr id="6" name="Picture 5">
            <a:extLst>
              <a:ext uri="{FF2B5EF4-FFF2-40B4-BE49-F238E27FC236}">
                <a16:creationId xmlns:a16="http://schemas.microsoft.com/office/drawing/2014/main" id="{57A8FF56-124A-0242-B040-388BF316E215}"/>
              </a:ext>
            </a:extLst>
          </p:cNvPr>
          <p:cNvPicPr>
            <a:picLocks noChangeAspect="1"/>
          </p:cNvPicPr>
          <p:nvPr/>
        </p:nvPicPr>
        <p:blipFill>
          <a:blip r:embed="rId2"/>
          <a:stretch>
            <a:fillRect/>
          </a:stretch>
        </p:blipFill>
        <p:spPr>
          <a:xfrm>
            <a:off x="0" y="1077686"/>
            <a:ext cx="2211049" cy="5120067"/>
          </a:xfrm>
          <a:prstGeom prst="rect">
            <a:avLst/>
          </a:prstGeom>
        </p:spPr>
      </p:pic>
    </p:spTree>
    <p:extLst>
      <p:ext uri="{BB962C8B-B14F-4D97-AF65-F5344CB8AC3E}">
        <p14:creationId xmlns:p14="http://schemas.microsoft.com/office/powerpoint/2010/main" val="2325673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F76-F10E-A117-4533-A668D6BDA5B6}"/>
              </a:ext>
            </a:extLst>
          </p:cNvPr>
          <p:cNvSpPr>
            <a:spLocks noGrp="1"/>
          </p:cNvSpPr>
          <p:nvPr>
            <p:ph type="title"/>
          </p:nvPr>
        </p:nvSpPr>
        <p:spPr/>
        <p:txBody>
          <a:bodyPr/>
          <a:lstStyle/>
          <a:p>
            <a:r>
              <a:rPr lang="en-NZ"/>
              <a:t>Censored Poisson menu</a:t>
            </a:r>
          </a:p>
        </p:txBody>
      </p:sp>
      <p:pic>
        <p:nvPicPr>
          <p:cNvPr id="7" name="Picture 6">
            <a:extLst>
              <a:ext uri="{FF2B5EF4-FFF2-40B4-BE49-F238E27FC236}">
                <a16:creationId xmlns:a16="http://schemas.microsoft.com/office/drawing/2014/main" id="{79D5E92D-2563-1AB0-A5EE-796C35451D8E}"/>
              </a:ext>
            </a:extLst>
          </p:cNvPr>
          <p:cNvPicPr>
            <a:picLocks noChangeAspect="1"/>
          </p:cNvPicPr>
          <p:nvPr/>
        </p:nvPicPr>
        <p:blipFill>
          <a:blip r:embed="rId2"/>
          <a:stretch>
            <a:fillRect/>
          </a:stretch>
        </p:blipFill>
        <p:spPr>
          <a:xfrm>
            <a:off x="4475969" y="1113556"/>
            <a:ext cx="6921034" cy="3975605"/>
          </a:xfrm>
          <a:prstGeom prst="rect">
            <a:avLst/>
          </a:prstGeom>
        </p:spPr>
      </p:pic>
      <p:pic>
        <p:nvPicPr>
          <p:cNvPr id="4" name="Picture 4" descr="Table&#10;&#10;Description automatically generated">
            <a:extLst>
              <a:ext uri="{FF2B5EF4-FFF2-40B4-BE49-F238E27FC236}">
                <a16:creationId xmlns:a16="http://schemas.microsoft.com/office/drawing/2014/main" id="{1BCB6471-2EBF-456F-2297-90C1F10D55E0}"/>
              </a:ext>
            </a:extLst>
          </p:cNvPr>
          <p:cNvPicPr>
            <a:picLocks noChangeAspect="1"/>
          </p:cNvPicPr>
          <p:nvPr/>
        </p:nvPicPr>
        <p:blipFill>
          <a:blip r:embed="rId3"/>
          <a:stretch>
            <a:fillRect/>
          </a:stretch>
        </p:blipFill>
        <p:spPr>
          <a:xfrm>
            <a:off x="223838" y="1112252"/>
            <a:ext cx="4046933" cy="5044263"/>
          </a:xfrm>
          <a:prstGeom prst="rect">
            <a:avLst/>
          </a:prstGeom>
        </p:spPr>
      </p:pic>
    </p:spTree>
    <p:extLst>
      <p:ext uri="{BB962C8B-B14F-4D97-AF65-F5344CB8AC3E}">
        <p14:creationId xmlns:p14="http://schemas.microsoft.com/office/powerpoint/2010/main" val="3682944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F76-F10E-A117-4533-A668D6BDA5B6}"/>
              </a:ext>
            </a:extLst>
          </p:cNvPr>
          <p:cNvSpPr>
            <a:spLocks noGrp="1"/>
          </p:cNvSpPr>
          <p:nvPr>
            <p:ph type="title"/>
          </p:nvPr>
        </p:nvSpPr>
        <p:spPr/>
        <p:txBody>
          <a:bodyPr/>
          <a:lstStyle/>
          <a:p>
            <a:r>
              <a:rPr lang="en-NZ"/>
              <a:t>Tiller experiment results</a:t>
            </a:r>
          </a:p>
        </p:txBody>
      </p:sp>
      <p:pic>
        <p:nvPicPr>
          <p:cNvPr id="8" name="Picture 7">
            <a:extLst>
              <a:ext uri="{FF2B5EF4-FFF2-40B4-BE49-F238E27FC236}">
                <a16:creationId xmlns:a16="http://schemas.microsoft.com/office/drawing/2014/main" id="{ABBB59D6-231A-A555-A2BE-C82199DBDE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193" y="1503869"/>
            <a:ext cx="8225358" cy="4244859"/>
          </a:xfrm>
          <a:prstGeom prst="rect">
            <a:avLst/>
          </a:prstGeom>
        </p:spPr>
      </p:pic>
      <p:pic>
        <p:nvPicPr>
          <p:cNvPr id="10" name="Picture 9">
            <a:extLst>
              <a:ext uri="{FF2B5EF4-FFF2-40B4-BE49-F238E27FC236}">
                <a16:creationId xmlns:a16="http://schemas.microsoft.com/office/drawing/2014/main" id="{72CD5FA7-9C30-E314-C694-64CE076E488D}"/>
              </a:ext>
            </a:extLst>
          </p:cNvPr>
          <p:cNvPicPr>
            <a:picLocks noChangeAspect="1"/>
          </p:cNvPicPr>
          <p:nvPr/>
        </p:nvPicPr>
        <p:blipFill>
          <a:blip r:embed="rId3"/>
          <a:stretch>
            <a:fillRect/>
          </a:stretch>
        </p:blipFill>
        <p:spPr>
          <a:xfrm>
            <a:off x="9079946" y="1077686"/>
            <a:ext cx="1735457" cy="5565731"/>
          </a:xfrm>
          <a:prstGeom prst="rect">
            <a:avLst/>
          </a:prstGeom>
        </p:spPr>
      </p:pic>
      <p:sp>
        <p:nvSpPr>
          <p:cNvPr id="12" name="Rectangle 11">
            <a:extLst>
              <a:ext uri="{FF2B5EF4-FFF2-40B4-BE49-F238E27FC236}">
                <a16:creationId xmlns:a16="http://schemas.microsoft.com/office/drawing/2014/main" id="{FE945165-B9DA-A66B-F182-9197DC3BDF88}"/>
              </a:ext>
            </a:extLst>
          </p:cNvPr>
          <p:cNvSpPr/>
          <p:nvPr/>
        </p:nvSpPr>
        <p:spPr>
          <a:xfrm>
            <a:off x="7100343" y="4249711"/>
            <a:ext cx="1645217" cy="3147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CA3F104A-FE3E-DEC1-3806-9F7BA5EA7DB7}"/>
              </a:ext>
            </a:extLst>
          </p:cNvPr>
          <p:cNvSpPr/>
          <p:nvPr/>
        </p:nvSpPr>
        <p:spPr>
          <a:xfrm>
            <a:off x="7100343" y="3053569"/>
            <a:ext cx="1645217" cy="6134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811882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FF76-F10E-A117-4533-A668D6BDA5B6}"/>
              </a:ext>
            </a:extLst>
          </p:cNvPr>
          <p:cNvSpPr>
            <a:spLocks noGrp="1"/>
          </p:cNvSpPr>
          <p:nvPr>
            <p:ph type="title"/>
          </p:nvPr>
        </p:nvSpPr>
        <p:spPr/>
        <p:txBody>
          <a:bodyPr/>
          <a:lstStyle/>
          <a:p>
            <a:r>
              <a:rPr lang="en-NZ"/>
              <a:t>Tiller experiment results</a:t>
            </a:r>
          </a:p>
        </p:txBody>
      </p:sp>
      <p:sp>
        <p:nvSpPr>
          <p:cNvPr id="5" name="TextBox 4">
            <a:extLst>
              <a:ext uri="{FF2B5EF4-FFF2-40B4-BE49-F238E27FC236}">
                <a16:creationId xmlns:a16="http://schemas.microsoft.com/office/drawing/2014/main" id="{4D9A9259-5749-93C9-577C-8FF0857411D5}"/>
              </a:ext>
            </a:extLst>
          </p:cNvPr>
          <p:cNvSpPr txBox="1"/>
          <p:nvPr/>
        </p:nvSpPr>
        <p:spPr>
          <a:xfrm>
            <a:off x="7299817" y="4519534"/>
            <a:ext cx="3844977" cy="1569660"/>
          </a:xfrm>
          <a:prstGeom prst="rect">
            <a:avLst/>
          </a:prstGeom>
          <a:noFill/>
        </p:spPr>
        <p:txBody>
          <a:bodyPr wrap="square" rtlCol="0">
            <a:spAutoFit/>
          </a:bodyPr>
          <a:lstStyle/>
          <a:p>
            <a:r>
              <a:rPr lang="en-NZ" sz="3200"/>
              <a:t>Insects kill tillers when there is no endophyte</a:t>
            </a:r>
          </a:p>
        </p:txBody>
      </p:sp>
      <p:pic>
        <p:nvPicPr>
          <p:cNvPr id="3" name="Picture 5" descr="Chart, line chart&#10;&#10;Description automatically generated">
            <a:extLst>
              <a:ext uri="{FF2B5EF4-FFF2-40B4-BE49-F238E27FC236}">
                <a16:creationId xmlns:a16="http://schemas.microsoft.com/office/drawing/2014/main" id="{26E66CB8-CE1C-3082-32EB-1CF5EA120606}"/>
              </a:ext>
            </a:extLst>
          </p:cNvPr>
          <p:cNvPicPr>
            <a:picLocks noChangeAspect="1"/>
          </p:cNvPicPr>
          <p:nvPr/>
        </p:nvPicPr>
        <p:blipFill>
          <a:blip r:embed="rId2"/>
          <a:stretch>
            <a:fillRect/>
          </a:stretch>
        </p:blipFill>
        <p:spPr>
          <a:xfrm>
            <a:off x="1860947" y="1189153"/>
            <a:ext cx="5088731" cy="5533396"/>
          </a:xfrm>
          <a:prstGeom prst="rect">
            <a:avLst/>
          </a:prstGeom>
        </p:spPr>
      </p:pic>
    </p:spTree>
    <p:extLst>
      <p:ext uri="{BB962C8B-B14F-4D97-AF65-F5344CB8AC3E}">
        <p14:creationId xmlns:p14="http://schemas.microsoft.com/office/powerpoint/2010/main" val="2414056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1823-3771-B3C0-C771-BDE855FFF8CD}"/>
              </a:ext>
            </a:extLst>
          </p:cNvPr>
          <p:cNvSpPr>
            <a:spLocks noGrp="1"/>
          </p:cNvSpPr>
          <p:nvPr>
            <p:ph type="title"/>
          </p:nvPr>
        </p:nvSpPr>
        <p:spPr/>
        <p:txBody>
          <a:bodyPr/>
          <a:lstStyle/>
          <a:p>
            <a:r>
              <a:rPr lang="en-US">
                <a:ea typeface="Verdana"/>
              </a:rPr>
              <a:t>New 2d Groups Trellis plot</a:t>
            </a:r>
            <a:endParaRPr lang="en-US"/>
          </a:p>
        </p:txBody>
      </p:sp>
      <p:sp>
        <p:nvSpPr>
          <p:cNvPr id="3" name="Content Placeholder 2">
            <a:extLst>
              <a:ext uri="{FF2B5EF4-FFF2-40B4-BE49-F238E27FC236}">
                <a16:creationId xmlns:a16="http://schemas.microsoft.com/office/drawing/2014/main" id="{D251F645-004A-3DCE-7528-2BE535F010FA}"/>
              </a:ext>
            </a:extLst>
          </p:cNvPr>
          <p:cNvSpPr>
            <a:spLocks noGrp="1"/>
          </p:cNvSpPr>
          <p:nvPr>
            <p:ph idx="1"/>
          </p:nvPr>
        </p:nvSpPr>
        <p:spPr>
          <a:xfrm>
            <a:off x="629194" y="1162594"/>
            <a:ext cx="10515600" cy="5041514"/>
          </a:xfrm>
        </p:spPr>
        <p:txBody>
          <a:bodyPr vert="horz" lIns="91440" tIns="45720" rIns="91440" bIns="45720" rtlCol="0" anchor="t">
            <a:normAutofit/>
          </a:bodyPr>
          <a:lstStyle/>
          <a:p>
            <a:r>
              <a:rPr lang="en-US">
                <a:ea typeface="Verdana"/>
              </a:rPr>
              <a:t>New graph type with bar or pie charts in 2d-Trellis</a:t>
            </a:r>
          </a:p>
          <a:p>
            <a:r>
              <a:rPr lang="en-US">
                <a:ea typeface="Verdana"/>
              </a:rPr>
              <a:t>Added in as an option in the discrimination menus</a:t>
            </a:r>
          </a:p>
          <a:p>
            <a:r>
              <a:rPr lang="en-US">
                <a:ea typeface="Verdana"/>
              </a:rPr>
              <a:t>Dry bean example – </a:t>
            </a:r>
            <a:br>
              <a:rPr lang="en-US">
                <a:ea typeface="Verdana"/>
              </a:rPr>
            </a:br>
            <a:r>
              <a:rPr lang="en-US">
                <a:ea typeface="Verdana"/>
              </a:rPr>
              <a:t>morphometric measurements </a:t>
            </a:r>
            <a:br>
              <a:rPr lang="en-US">
                <a:ea typeface="Verdana"/>
              </a:rPr>
            </a:br>
            <a:r>
              <a:rPr lang="en-US">
                <a:ea typeface="Verdana"/>
              </a:rPr>
              <a:t>of 7 bean species</a:t>
            </a:r>
            <a:endParaRPr lang="en-US">
              <a:ea typeface="+mn-lt"/>
              <a:cs typeface="+mn-lt"/>
            </a:endParaRPr>
          </a:p>
          <a:p>
            <a:endParaRPr lang="en-US">
              <a:ea typeface="Verdana"/>
            </a:endParaRPr>
          </a:p>
          <a:p>
            <a:endParaRPr lang="en-US">
              <a:ea typeface="Verdana"/>
            </a:endParaRPr>
          </a:p>
          <a:p>
            <a:endParaRPr lang="en-US">
              <a:ea typeface="Verdana"/>
            </a:endParaRPr>
          </a:p>
        </p:txBody>
      </p:sp>
      <p:pic>
        <p:nvPicPr>
          <p:cNvPr id="4" name="Picture 4" descr="Graphical user interface, application&#10;&#10;Description automatically generated">
            <a:extLst>
              <a:ext uri="{FF2B5EF4-FFF2-40B4-BE49-F238E27FC236}">
                <a16:creationId xmlns:a16="http://schemas.microsoft.com/office/drawing/2014/main" id="{FFFF8817-2090-2E10-D5EA-EDAB37598F0F}"/>
              </a:ext>
            </a:extLst>
          </p:cNvPr>
          <p:cNvPicPr>
            <a:picLocks noChangeAspect="1"/>
          </p:cNvPicPr>
          <p:nvPr/>
        </p:nvPicPr>
        <p:blipFill>
          <a:blip r:embed="rId2"/>
          <a:stretch>
            <a:fillRect/>
          </a:stretch>
        </p:blipFill>
        <p:spPr>
          <a:xfrm>
            <a:off x="6605588" y="2345345"/>
            <a:ext cx="4499371" cy="4375918"/>
          </a:xfrm>
          <a:prstGeom prst="rect">
            <a:avLst/>
          </a:prstGeom>
        </p:spPr>
      </p:pic>
      <p:pic>
        <p:nvPicPr>
          <p:cNvPr id="5" name="Picture 5" descr="A picture containing vegetable&#10;&#10;Description automatically generated">
            <a:extLst>
              <a:ext uri="{FF2B5EF4-FFF2-40B4-BE49-F238E27FC236}">
                <a16:creationId xmlns:a16="http://schemas.microsoft.com/office/drawing/2014/main" id="{30B2F862-8F24-76C3-583F-75F593C6B4F1}"/>
              </a:ext>
            </a:extLst>
          </p:cNvPr>
          <p:cNvPicPr>
            <a:picLocks noChangeAspect="1"/>
          </p:cNvPicPr>
          <p:nvPr/>
        </p:nvPicPr>
        <p:blipFill>
          <a:blip r:embed="rId3"/>
          <a:stretch>
            <a:fillRect/>
          </a:stretch>
        </p:blipFill>
        <p:spPr>
          <a:xfrm>
            <a:off x="1753791" y="3680967"/>
            <a:ext cx="4606528" cy="3079849"/>
          </a:xfrm>
          <a:prstGeom prst="rect">
            <a:avLst/>
          </a:prstGeom>
        </p:spPr>
      </p:pic>
    </p:spTree>
    <p:extLst>
      <p:ext uri="{BB962C8B-B14F-4D97-AF65-F5344CB8AC3E}">
        <p14:creationId xmlns:p14="http://schemas.microsoft.com/office/powerpoint/2010/main" val="1344617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1823-3771-B3C0-C771-BDE855FFF8CD}"/>
              </a:ext>
            </a:extLst>
          </p:cNvPr>
          <p:cNvSpPr>
            <a:spLocks noGrp="1"/>
          </p:cNvSpPr>
          <p:nvPr>
            <p:ph type="title"/>
          </p:nvPr>
        </p:nvSpPr>
        <p:spPr/>
        <p:txBody>
          <a:bodyPr/>
          <a:lstStyle/>
          <a:p>
            <a:r>
              <a:rPr lang="en-US">
                <a:ea typeface="Verdana"/>
              </a:rPr>
              <a:t>New 2d Groups Trellis plot</a:t>
            </a:r>
            <a:endParaRPr lang="en-US"/>
          </a:p>
        </p:txBody>
      </p:sp>
      <p:pic>
        <p:nvPicPr>
          <p:cNvPr id="8" name="Picture 8" descr="Graphical user interface, application&#10;&#10;Description automatically generated">
            <a:extLst>
              <a:ext uri="{FF2B5EF4-FFF2-40B4-BE49-F238E27FC236}">
                <a16:creationId xmlns:a16="http://schemas.microsoft.com/office/drawing/2014/main" id="{F3ABBCB4-7774-8E39-1A7B-C9EA169384D0}"/>
              </a:ext>
            </a:extLst>
          </p:cNvPr>
          <p:cNvPicPr>
            <a:picLocks noChangeAspect="1"/>
          </p:cNvPicPr>
          <p:nvPr/>
        </p:nvPicPr>
        <p:blipFill>
          <a:blip r:embed="rId2"/>
          <a:stretch>
            <a:fillRect/>
          </a:stretch>
        </p:blipFill>
        <p:spPr>
          <a:xfrm>
            <a:off x="628650" y="1152876"/>
            <a:ext cx="3558778" cy="4040278"/>
          </a:xfrm>
          <a:prstGeom prst="rect">
            <a:avLst/>
          </a:prstGeom>
        </p:spPr>
      </p:pic>
      <p:pic>
        <p:nvPicPr>
          <p:cNvPr id="9" name="Picture 9" descr="Chart, scatter chart, bubble chart&#10;&#10;Description automatically generated">
            <a:extLst>
              <a:ext uri="{FF2B5EF4-FFF2-40B4-BE49-F238E27FC236}">
                <a16:creationId xmlns:a16="http://schemas.microsoft.com/office/drawing/2014/main" id="{E3DA1613-E86B-3BB9-CE4E-EB6A67298323}"/>
              </a:ext>
            </a:extLst>
          </p:cNvPr>
          <p:cNvPicPr>
            <a:picLocks noChangeAspect="1"/>
          </p:cNvPicPr>
          <p:nvPr/>
        </p:nvPicPr>
        <p:blipFill>
          <a:blip r:embed="rId3"/>
          <a:stretch>
            <a:fillRect/>
          </a:stretch>
        </p:blipFill>
        <p:spPr>
          <a:xfrm>
            <a:off x="4450556" y="1152896"/>
            <a:ext cx="5701903" cy="5653535"/>
          </a:xfrm>
          <a:prstGeom prst="rect">
            <a:avLst/>
          </a:prstGeom>
        </p:spPr>
      </p:pic>
    </p:spTree>
    <p:extLst>
      <p:ext uri="{BB962C8B-B14F-4D97-AF65-F5344CB8AC3E}">
        <p14:creationId xmlns:p14="http://schemas.microsoft.com/office/powerpoint/2010/main" val="3508453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26C3-0D94-F9AD-C4C5-36EC4C52437C}"/>
              </a:ext>
            </a:extLst>
          </p:cNvPr>
          <p:cNvSpPr>
            <a:spLocks noGrp="1"/>
          </p:cNvSpPr>
          <p:nvPr>
            <p:ph type="title"/>
          </p:nvPr>
        </p:nvSpPr>
        <p:spPr/>
        <p:txBody>
          <a:bodyPr/>
          <a:lstStyle/>
          <a:p>
            <a:r>
              <a:rPr lang="en-US">
                <a:ea typeface="Verdana"/>
              </a:rPr>
              <a:t>New command insertion menu</a:t>
            </a:r>
            <a:endParaRPr lang="en-US"/>
          </a:p>
        </p:txBody>
      </p:sp>
      <p:sp>
        <p:nvSpPr>
          <p:cNvPr id="3" name="Content Placeholder 2">
            <a:extLst>
              <a:ext uri="{FF2B5EF4-FFF2-40B4-BE49-F238E27FC236}">
                <a16:creationId xmlns:a16="http://schemas.microsoft.com/office/drawing/2014/main" id="{A570AA03-444D-FCB6-99F3-4A6CCB5CCB28}"/>
              </a:ext>
            </a:extLst>
          </p:cNvPr>
          <p:cNvSpPr>
            <a:spLocks noGrp="1"/>
          </p:cNvSpPr>
          <p:nvPr>
            <p:ph idx="1"/>
          </p:nvPr>
        </p:nvSpPr>
        <p:spPr/>
        <p:txBody>
          <a:bodyPr vert="horz" lIns="91440" tIns="45720" rIns="91440" bIns="45720" rtlCol="0" anchor="t">
            <a:normAutofit/>
          </a:bodyPr>
          <a:lstStyle/>
          <a:p>
            <a:r>
              <a:rPr lang="en-US">
                <a:ea typeface="Verdana"/>
              </a:rPr>
              <a:t>Build command knows the complete syntax of the </a:t>
            </a:r>
            <a:r>
              <a:rPr lang="en-US" err="1">
                <a:ea typeface="Verdana"/>
              </a:rPr>
              <a:t>Genstat</a:t>
            </a:r>
            <a:r>
              <a:rPr lang="en-US">
                <a:ea typeface="Verdana"/>
              </a:rPr>
              <a:t> language</a:t>
            </a:r>
          </a:p>
          <a:p>
            <a:r>
              <a:rPr lang="en-US">
                <a:ea typeface="Verdana"/>
              </a:rPr>
              <a:t>Easy searching for that elusive </a:t>
            </a:r>
            <a:r>
              <a:rPr lang="en-US" err="1">
                <a:ea typeface="Verdana"/>
              </a:rPr>
              <a:t>Genstat</a:t>
            </a:r>
            <a:r>
              <a:rPr lang="en-US">
                <a:ea typeface="Verdana"/>
              </a:rPr>
              <a:t> command</a:t>
            </a:r>
          </a:p>
          <a:p>
            <a:r>
              <a:rPr lang="en-US">
                <a:ea typeface="Verdana"/>
              </a:rPr>
              <a:t>Can control the output of the command</a:t>
            </a:r>
          </a:p>
          <a:p>
            <a:r>
              <a:rPr lang="en-US">
                <a:ea typeface="Verdana"/>
              </a:rPr>
              <a:t>On right click menu or toolbar</a:t>
            </a:r>
          </a:p>
          <a:p>
            <a:r>
              <a:rPr lang="en-US">
                <a:ea typeface="Verdana"/>
              </a:rPr>
              <a:t>Can insert code snippets</a:t>
            </a:r>
          </a:p>
          <a:p>
            <a:r>
              <a:rPr lang="en-US">
                <a:ea typeface="Verdana"/>
              </a:rPr>
              <a:t>Can edit and define your own code snippets</a:t>
            </a:r>
          </a:p>
          <a:p>
            <a:r>
              <a:rPr lang="en-US">
                <a:ea typeface="Verdana"/>
              </a:rPr>
              <a:t>Can share code snippets with others</a:t>
            </a:r>
          </a:p>
        </p:txBody>
      </p:sp>
    </p:spTree>
    <p:extLst>
      <p:ext uri="{BB962C8B-B14F-4D97-AF65-F5344CB8AC3E}">
        <p14:creationId xmlns:p14="http://schemas.microsoft.com/office/powerpoint/2010/main" val="2680381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B175-99D0-87F4-6DC6-26B1E2E2F5C0}"/>
              </a:ext>
            </a:extLst>
          </p:cNvPr>
          <p:cNvSpPr>
            <a:spLocks noGrp="1"/>
          </p:cNvSpPr>
          <p:nvPr>
            <p:ph type="title"/>
          </p:nvPr>
        </p:nvSpPr>
        <p:spPr/>
        <p:txBody>
          <a:bodyPr/>
          <a:lstStyle/>
          <a:p>
            <a:r>
              <a:rPr lang="en-US">
                <a:ea typeface="Verdana"/>
              </a:rPr>
              <a:t>A2WAY example</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9466D309-0C3D-0840-8CB3-716C970851C2}"/>
              </a:ext>
            </a:extLst>
          </p:cNvPr>
          <p:cNvPicPr>
            <a:picLocks noChangeAspect="1"/>
          </p:cNvPicPr>
          <p:nvPr/>
        </p:nvPicPr>
        <p:blipFill>
          <a:blip r:embed="rId2"/>
          <a:stretch>
            <a:fillRect/>
          </a:stretch>
        </p:blipFill>
        <p:spPr>
          <a:xfrm>
            <a:off x="629234" y="1081963"/>
            <a:ext cx="2743200" cy="3441215"/>
          </a:xfrm>
          <a:prstGeom prst="rect">
            <a:avLst/>
          </a:prstGeom>
        </p:spPr>
      </p:pic>
      <p:pic>
        <p:nvPicPr>
          <p:cNvPr id="5" name="Picture 5">
            <a:extLst>
              <a:ext uri="{FF2B5EF4-FFF2-40B4-BE49-F238E27FC236}">
                <a16:creationId xmlns:a16="http://schemas.microsoft.com/office/drawing/2014/main" id="{7093A8D6-091E-36A4-F97F-994AB6923AF9}"/>
              </a:ext>
            </a:extLst>
          </p:cNvPr>
          <p:cNvPicPr>
            <a:picLocks noChangeAspect="1"/>
          </p:cNvPicPr>
          <p:nvPr/>
        </p:nvPicPr>
        <p:blipFill>
          <a:blip r:embed="rId3"/>
          <a:stretch>
            <a:fillRect/>
          </a:stretch>
        </p:blipFill>
        <p:spPr>
          <a:xfrm>
            <a:off x="3438749" y="1079897"/>
            <a:ext cx="2290313"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DD10B14F-B8C6-D870-A5A9-FCBE1C565A8A}"/>
              </a:ext>
            </a:extLst>
          </p:cNvPr>
          <p:cNvPicPr>
            <a:picLocks noChangeAspect="1"/>
          </p:cNvPicPr>
          <p:nvPr/>
        </p:nvPicPr>
        <p:blipFill>
          <a:blip r:embed="rId4"/>
          <a:stretch>
            <a:fillRect/>
          </a:stretch>
        </p:blipFill>
        <p:spPr>
          <a:xfrm>
            <a:off x="5790010" y="1065312"/>
            <a:ext cx="5660231" cy="5459610"/>
          </a:xfrm>
          <a:prstGeom prst="rect">
            <a:avLst/>
          </a:prstGeom>
        </p:spPr>
      </p:pic>
    </p:spTree>
    <p:extLst>
      <p:ext uri="{BB962C8B-B14F-4D97-AF65-F5344CB8AC3E}">
        <p14:creationId xmlns:p14="http://schemas.microsoft.com/office/powerpoint/2010/main" val="2623796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C8B9-AF35-13F3-DB7B-47969111BDA2}"/>
              </a:ext>
            </a:extLst>
          </p:cNvPr>
          <p:cNvSpPr>
            <a:spLocks noGrp="1"/>
          </p:cNvSpPr>
          <p:nvPr>
            <p:ph type="title"/>
          </p:nvPr>
        </p:nvSpPr>
        <p:spPr/>
        <p:txBody>
          <a:bodyPr/>
          <a:lstStyle/>
          <a:p>
            <a:r>
              <a:rPr lang="en-US">
                <a:ea typeface="Verdana"/>
              </a:rPr>
              <a:t>A2WAY Example</a:t>
            </a:r>
            <a:endParaRPr lang="en-US"/>
          </a:p>
        </p:txBody>
      </p:sp>
      <p:pic>
        <p:nvPicPr>
          <p:cNvPr id="4" name="Picture 4" descr="Graphical user interface&#10;&#10;Description automatically generated">
            <a:extLst>
              <a:ext uri="{FF2B5EF4-FFF2-40B4-BE49-F238E27FC236}">
                <a16:creationId xmlns:a16="http://schemas.microsoft.com/office/drawing/2014/main" id="{1DCED5F9-C6D8-25F8-7772-9970B1CBAE17}"/>
              </a:ext>
            </a:extLst>
          </p:cNvPr>
          <p:cNvPicPr>
            <a:picLocks noChangeAspect="1"/>
          </p:cNvPicPr>
          <p:nvPr/>
        </p:nvPicPr>
        <p:blipFill>
          <a:blip r:embed="rId2"/>
          <a:stretch>
            <a:fillRect/>
          </a:stretch>
        </p:blipFill>
        <p:spPr>
          <a:xfrm>
            <a:off x="628650" y="1078062"/>
            <a:ext cx="7815262" cy="4987624"/>
          </a:xfrm>
          <a:prstGeom prst="rect">
            <a:avLst/>
          </a:prstGeom>
        </p:spPr>
      </p:pic>
    </p:spTree>
    <p:extLst>
      <p:ext uri="{BB962C8B-B14F-4D97-AF65-F5344CB8AC3E}">
        <p14:creationId xmlns:p14="http://schemas.microsoft.com/office/powerpoint/2010/main" val="2502229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C8B9-AF35-13F3-DB7B-47969111BDA2}"/>
              </a:ext>
            </a:extLst>
          </p:cNvPr>
          <p:cNvSpPr>
            <a:spLocks noGrp="1"/>
          </p:cNvSpPr>
          <p:nvPr>
            <p:ph type="title"/>
          </p:nvPr>
        </p:nvSpPr>
        <p:spPr/>
        <p:txBody>
          <a:bodyPr/>
          <a:lstStyle/>
          <a:p>
            <a:r>
              <a:rPr lang="en-US">
                <a:ea typeface="Verdana"/>
              </a:rPr>
              <a:t>A2WAY Example</a:t>
            </a:r>
            <a:endParaRPr lang="en-US"/>
          </a:p>
        </p:txBody>
      </p:sp>
      <p:pic>
        <p:nvPicPr>
          <p:cNvPr id="5" name="Picture 5" descr="Text&#10;&#10;Description automatically generated">
            <a:extLst>
              <a:ext uri="{FF2B5EF4-FFF2-40B4-BE49-F238E27FC236}">
                <a16:creationId xmlns:a16="http://schemas.microsoft.com/office/drawing/2014/main" id="{554B1F71-0FBC-6E34-F403-9791CFBE8E9A}"/>
              </a:ext>
            </a:extLst>
          </p:cNvPr>
          <p:cNvPicPr>
            <a:picLocks noChangeAspect="1"/>
          </p:cNvPicPr>
          <p:nvPr/>
        </p:nvPicPr>
        <p:blipFill>
          <a:blip r:embed="rId2"/>
          <a:stretch>
            <a:fillRect/>
          </a:stretch>
        </p:blipFill>
        <p:spPr>
          <a:xfrm>
            <a:off x="628650" y="1076970"/>
            <a:ext cx="10773965" cy="4543325"/>
          </a:xfrm>
          <a:prstGeom prst="rect">
            <a:avLst/>
          </a:prstGeom>
        </p:spPr>
      </p:pic>
    </p:spTree>
    <p:extLst>
      <p:ext uri="{BB962C8B-B14F-4D97-AF65-F5344CB8AC3E}">
        <p14:creationId xmlns:p14="http://schemas.microsoft.com/office/powerpoint/2010/main" val="3343679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1F54-AD6D-43BB-9ACB-08F25A2AAEFE}"/>
              </a:ext>
            </a:extLst>
          </p:cNvPr>
          <p:cNvSpPr>
            <a:spLocks noGrp="1"/>
          </p:cNvSpPr>
          <p:nvPr>
            <p:ph type="title"/>
          </p:nvPr>
        </p:nvSpPr>
        <p:spPr>
          <a:xfrm>
            <a:off x="629193" y="136525"/>
            <a:ext cx="10825299" cy="941161"/>
          </a:xfrm>
        </p:spPr>
        <p:txBody>
          <a:bodyPr>
            <a:normAutofit/>
          </a:bodyPr>
          <a:lstStyle/>
          <a:p>
            <a:r>
              <a:rPr lang="en-US" dirty="0"/>
              <a:t>GLMM enhancements in 22nd Ed.</a:t>
            </a:r>
            <a:endParaRPr lang="en-NZ" dirty="0"/>
          </a:p>
        </p:txBody>
      </p:sp>
      <p:pic>
        <p:nvPicPr>
          <p:cNvPr id="5" name="Content Placeholder 4">
            <a:extLst>
              <a:ext uri="{FF2B5EF4-FFF2-40B4-BE49-F238E27FC236}">
                <a16:creationId xmlns:a16="http://schemas.microsoft.com/office/drawing/2014/main" id="{9906A5AE-2EC1-49AF-9A1E-8638DD465C2C}"/>
              </a:ext>
            </a:extLst>
          </p:cNvPr>
          <p:cNvPicPr>
            <a:picLocks noGrp="1" noChangeAspect="1"/>
          </p:cNvPicPr>
          <p:nvPr>
            <p:ph idx="1"/>
          </p:nvPr>
        </p:nvPicPr>
        <p:blipFill>
          <a:blip r:embed="rId3"/>
          <a:stretch>
            <a:fillRect/>
          </a:stretch>
        </p:blipFill>
        <p:spPr>
          <a:xfrm>
            <a:off x="1588645" y="1178236"/>
            <a:ext cx="4484506" cy="4721225"/>
          </a:xfrm>
        </p:spPr>
      </p:pic>
      <p:pic>
        <p:nvPicPr>
          <p:cNvPr id="8" name="Graphic 7">
            <a:extLst>
              <a:ext uri="{FF2B5EF4-FFF2-40B4-BE49-F238E27FC236}">
                <a16:creationId xmlns:a16="http://schemas.microsoft.com/office/drawing/2014/main" id="{38F7722D-CD8B-447E-B643-B0A69D2EB4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661082" y="3148879"/>
            <a:ext cx="2691641" cy="2750582"/>
          </a:xfrm>
          <a:prstGeom prst="rect">
            <a:avLst/>
          </a:prstGeom>
        </p:spPr>
      </p:pic>
      <p:sp>
        <p:nvSpPr>
          <p:cNvPr id="9" name="Rectangle: Rounded Corners 8">
            <a:extLst>
              <a:ext uri="{FF2B5EF4-FFF2-40B4-BE49-F238E27FC236}">
                <a16:creationId xmlns:a16="http://schemas.microsoft.com/office/drawing/2014/main" id="{E415132E-8561-4287-808C-5F67FED39B90}"/>
              </a:ext>
            </a:extLst>
          </p:cNvPr>
          <p:cNvSpPr/>
          <p:nvPr/>
        </p:nvSpPr>
        <p:spPr>
          <a:xfrm>
            <a:off x="4487517" y="4681330"/>
            <a:ext cx="1282148" cy="462170"/>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Rounded Corners 9">
            <a:extLst>
              <a:ext uri="{FF2B5EF4-FFF2-40B4-BE49-F238E27FC236}">
                <a16:creationId xmlns:a16="http://schemas.microsoft.com/office/drawing/2014/main" id="{0AFEC6DE-F3D1-4BC6-BDFA-463DCFD311B3}"/>
              </a:ext>
            </a:extLst>
          </p:cNvPr>
          <p:cNvSpPr/>
          <p:nvPr/>
        </p:nvSpPr>
        <p:spPr>
          <a:xfrm>
            <a:off x="1891747" y="5063086"/>
            <a:ext cx="1282148" cy="462170"/>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712951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CF3B-891B-30F6-028A-36747417BD1B}"/>
              </a:ext>
            </a:extLst>
          </p:cNvPr>
          <p:cNvSpPr>
            <a:spLocks noGrp="1"/>
          </p:cNvSpPr>
          <p:nvPr>
            <p:ph type="title"/>
          </p:nvPr>
        </p:nvSpPr>
        <p:spPr/>
        <p:txBody>
          <a:bodyPr/>
          <a:lstStyle/>
          <a:p>
            <a:r>
              <a:rPr lang="en-US">
                <a:ea typeface="Verdana"/>
              </a:rPr>
              <a:t>Insert code snippets</a:t>
            </a:r>
            <a:endParaRPr lang="en-US"/>
          </a:p>
        </p:txBody>
      </p:sp>
      <p:pic>
        <p:nvPicPr>
          <p:cNvPr id="5" name="Picture 5" descr="Graphical user interface, application, Word&#10;&#10;Description automatically generated">
            <a:extLst>
              <a:ext uri="{FF2B5EF4-FFF2-40B4-BE49-F238E27FC236}">
                <a16:creationId xmlns:a16="http://schemas.microsoft.com/office/drawing/2014/main" id="{9839088A-FD0B-790C-0279-563F04E31A33}"/>
              </a:ext>
            </a:extLst>
          </p:cNvPr>
          <p:cNvPicPr>
            <a:picLocks noChangeAspect="1"/>
          </p:cNvPicPr>
          <p:nvPr/>
        </p:nvPicPr>
        <p:blipFill>
          <a:blip r:embed="rId2"/>
          <a:stretch>
            <a:fillRect/>
          </a:stretch>
        </p:blipFill>
        <p:spPr>
          <a:xfrm>
            <a:off x="711994" y="1209082"/>
            <a:ext cx="8309371" cy="3249211"/>
          </a:xfrm>
          <a:prstGeom prst="rect">
            <a:avLst/>
          </a:prstGeom>
        </p:spPr>
      </p:pic>
    </p:spTree>
    <p:extLst>
      <p:ext uri="{BB962C8B-B14F-4D97-AF65-F5344CB8AC3E}">
        <p14:creationId xmlns:p14="http://schemas.microsoft.com/office/powerpoint/2010/main" val="4088429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CF3B-891B-30F6-028A-36747417BD1B}"/>
              </a:ext>
            </a:extLst>
          </p:cNvPr>
          <p:cNvSpPr>
            <a:spLocks noGrp="1"/>
          </p:cNvSpPr>
          <p:nvPr>
            <p:ph type="title"/>
          </p:nvPr>
        </p:nvSpPr>
        <p:spPr/>
        <p:txBody>
          <a:bodyPr/>
          <a:lstStyle/>
          <a:p>
            <a:r>
              <a:rPr lang="en-US">
                <a:ea typeface="Verdana"/>
              </a:rPr>
              <a:t>Create code snippets</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AA333739-645F-6158-6B75-DDA685688F73}"/>
              </a:ext>
            </a:extLst>
          </p:cNvPr>
          <p:cNvPicPr>
            <a:picLocks noChangeAspect="1"/>
          </p:cNvPicPr>
          <p:nvPr/>
        </p:nvPicPr>
        <p:blipFill>
          <a:blip r:embed="rId2"/>
          <a:stretch>
            <a:fillRect/>
          </a:stretch>
        </p:blipFill>
        <p:spPr>
          <a:xfrm>
            <a:off x="628650" y="1079869"/>
            <a:ext cx="6094809" cy="4787559"/>
          </a:xfrm>
          <a:prstGeom prst="rect">
            <a:avLst/>
          </a:prstGeom>
        </p:spPr>
      </p:pic>
      <p:pic>
        <p:nvPicPr>
          <p:cNvPr id="4" name="Picture 5" descr="Graphical user interface, text, application&#10;&#10;Description automatically generated">
            <a:extLst>
              <a:ext uri="{FF2B5EF4-FFF2-40B4-BE49-F238E27FC236}">
                <a16:creationId xmlns:a16="http://schemas.microsoft.com/office/drawing/2014/main" id="{B962BF85-9068-02A8-F526-8AEFFA17D382}"/>
              </a:ext>
            </a:extLst>
          </p:cNvPr>
          <p:cNvPicPr>
            <a:picLocks noChangeAspect="1"/>
          </p:cNvPicPr>
          <p:nvPr/>
        </p:nvPicPr>
        <p:blipFill>
          <a:blip r:embed="rId3"/>
          <a:stretch>
            <a:fillRect/>
          </a:stretch>
        </p:blipFill>
        <p:spPr>
          <a:xfrm>
            <a:off x="5819775" y="2391651"/>
            <a:ext cx="5559028" cy="4408323"/>
          </a:xfrm>
          <a:prstGeom prst="rect">
            <a:avLst/>
          </a:prstGeom>
        </p:spPr>
      </p:pic>
    </p:spTree>
    <p:extLst>
      <p:ext uri="{BB962C8B-B14F-4D97-AF65-F5344CB8AC3E}">
        <p14:creationId xmlns:p14="http://schemas.microsoft.com/office/powerpoint/2010/main" val="917651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72AB-6903-74CC-FADC-3739D0E293C4}"/>
              </a:ext>
            </a:extLst>
          </p:cNvPr>
          <p:cNvSpPr>
            <a:spLocks noGrp="1"/>
          </p:cNvSpPr>
          <p:nvPr>
            <p:ph type="title"/>
          </p:nvPr>
        </p:nvSpPr>
        <p:spPr/>
        <p:txBody>
          <a:bodyPr/>
          <a:lstStyle/>
          <a:p>
            <a:r>
              <a:rPr lang="en-US">
                <a:ea typeface="Verdana"/>
              </a:rPr>
              <a:t>New Reshape menu</a:t>
            </a:r>
            <a:endParaRPr lang="en-US"/>
          </a:p>
        </p:txBody>
      </p:sp>
      <p:sp>
        <p:nvSpPr>
          <p:cNvPr id="3" name="Content Placeholder 2">
            <a:extLst>
              <a:ext uri="{FF2B5EF4-FFF2-40B4-BE49-F238E27FC236}">
                <a16:creationId xmlns:a16="http://schemas.microsoft.com/office/drawing/2014/main" id="{A4C7E330-C198-A85F-4DE1-048872694DE1}"/>
              </a:ext>
            </a:extLst>
          </p:cNvPr>
          <p:cNvSpPr>
            <a:spLocks noGrp="1"/>
          </p:cNvSpPr>
          <p:nvPr>
            <p:ph idx="1"/>
          </p:nvPr>
        </p:nvSpPr>
        <p:spPr>
          <a:xfrm>
            <a:off x="629194" y="1162594"/>
            <a:ext cx="10515600" cy="2106625"/>
          </a:xfrm>
        </p:spPr>
        <p:txBody>
          <a:bodyPr vert="horz" lIns="91440" tIns="45720" rIns="91440" bIns="45720" rtlCol="0" anchor="t">
            <a:normAutofit/>
          </a:bodyPr>
          <a:lstStyle/>
          <a:p>
            <a:r>
              <a:rPr lang="en-US">
                <a:ea typeface="Verdana"/>
              </a:rPr>
              <a:t>Reorder rows and columns</a:t>
            </a:r>
          </a:p>
          <a:p>
            <a:r>
              <a:rPr lang="en-US">
                <a:ea typeface="Verdana"/>
              </a:rPr>
              <a:t>Form summaries across factors</a:t>
            </a:r>
          </a:p>
          <a:p>
            <a:r>
              <a:rPr lang="en-US">
                <a:ea typeface="Verdana"/>
              </a:rPr>
              <a:t>Example Soil DDT measurements on long term irrigation trial</a:t>
            </a:r>
          </a:p>
        </p:txBody>
      </p:sp>
      <p:pic>
        <p:nvPicPr>
          <p:cNvPr id="4" name="Picture 4" descr="Graphical user interface, application, table, Excel&#10;&#10;Description automatically generated">
            <a:extLst>
              <a:ext uri="{FF2B5EF4-FFF2-40B4-BE49-F238E27FC236}">
                <a16:creationId xmlns:a16="http://schemas.microsoft.com/office/drawing/2014/main" id="{414382F7-7A47-CF36-06F9-9DBCBD78451E}"/>
              </a:ext>
            </a:extLst>
          </p:cNvPr>
          <p:cNvPicPr>
            <a:picLocks noChangeAspect="1"/>
          </p:cNvPicPr>
          <p:nvPr/>
        </p:nvPicPr>
        <p:blipFill>
          <a:blip r:embed="rId2"/>
          <a:stretch>
            <a:fillRect/>
          </a:stretch>
        </p:blipFill>
        <p:spPr>
          <a:xfrm>
            <a:off x="1587687" y="3269920"/>
            <a:ext cx="9851230" cy="3148853"/>
          </a:xfrm>
          <a:prstGeom prst="rect">
            <a:avLst/>
          </a:prstGeom>
        </p:spPr>
      </p:pic>
    </p:spTree>
    <p:extLst>
      <p:ext uri="{BB962C8B-B14F-4D97-AF65-F5344CB8AC3E}">
        <p14:creationId xmlns:p14="http://schemas.microsoft.com/office/powerpoint/2010/main" val="1931134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72AB-6903-74CC-FADC-3739D0E293C4}"/>
              </a:ext>
            </a:extLst>
          </p:cNvPr>
          <p:cNvSpPr>
            <a:spLocks noGrp="1"/>
          </p:cNvSpPr>
          <p:nvPr>
            <p:ph type="title"/>
          </p:nvPr>
        </p:nvSpPr>
        <p:spPr/>
        <p:txBody>
          <a:bodyPr/>
          <a:lstStyle/>
          <a:p>
            <a:r>
              <a:rPr lang="en-US">
                <a:ea typeface="Verdana"/>
              </a:rPr>
              <a:t>New Reshape menu</a:t>
            </a:r>
            <a:endParaRPr lang="en-US"/>
          </a:p>
        </p:txBody>
      </p:sp>
      <p:pic>
        <p:nvPicPr>
          <p:cNvPr id="7" name="Picture 7" descr="Table&#10;&#10;Description automatically generated">
            <a:extLst>
              <a:ext uri="{FF2B5EF4-FFF2-40B4-BE49-F238E27FC236}">
                <a16:creationId xmlns:a16="http://schemas.microsoft.com/office/drawing/2014/main" id="{D242BA66-D813-A578-94F9-DB600C100401}"/>
              </a:ext>
            </a:extLst>
          </p:cNvPr>
          <p:cNvPicPr>
            <a:picLocks noChangeAspect="1"/>
          </p:cNvPicPr>
          <p:nvPr/>
        </p:nvPicPr>
        <p:blipFill>
          <a:blip r:embed="rId2"/>
          <a:stretch>
            <a:fillRect/>
          </a:stretch>
        </p:blipFill>
        <p:spPr>
          <a:xfrm>
            <a:off x="8605415" y="1079897"/>
            <a:ext cx="2869060" cy="5436393"/>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DFEE0BBA-A57C-8D44-AF76-C5753773D722}"/>
              </a:ext>
            </a:extLst>
          </p:cNvPr>
          <p:cNvPicPr>
            <a:picLocks noChangeAspect="1"/>
          </p:cNvPicPr>
          <p:nvPr/>
        </p:nvPicPr>
        <p:blipFill>
          <a:blip r:embed="rId3"/>
          <a:stretch>
            <a:fillRect/>
          </a:stretch>
        </p:blipFill>
        <p:spPr>
          <a:xfrm>
            <a:off x="628650" y="1074979"/>
            <a:ext cx="7880746" cy="4047244"/>
          </a:xfrm>
          <a:prstGeom prst="rect">
            <a:avLst/>
          </a:prstGeom>
        </p:spPr>
      </p:pic>
    </p:spTree>
    <p:extLst>
      <p:ext uri="{BB962C8B-B14F-4D97-AF65-F5344CB8AC3E}">
        <p14:creationId xmlns:p14="http://schemas.microsoft.com/office/powerpoint/2010/main" val="1424003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72AB-6903-74CC-FADC-3739D0E293C4}"/>
              </a:ext>
            </a:extLst>
          </p:cNvPr>
          <p:cNvSpPr>
            <a:spLocks noGrp="1"/>
          </p:cNvSpPr>
          <p:nvPr>
            <p:ph type="title"/>
          </p:nvPr>
        </p:nvSpPr>
        <p:spPr/>
        <p:txBody>
          <a:bodyPr/>
          <a:lstStyle/>
          <a:p>
            <a:r>
              <a:rPr lang="en-US">
                <a:ea typeface="Verdana"/>
              </a:rPr>
              <a:t>New Reshape menu</a:t>
            </a:r>
            <a:endParaRPr lang="en-US"/>
          </a:p>
        </p:txBody>
      </p:sp>
      <p:pic>
        <p:nvPicPr>
          <p:cNvPr id="4" name="Picture 4" descr="Table&#10;&#10;Description automatically generated">
            <a:extLst>
              <a:ext uri="{FF2B5EF4-FFF2-40B4-BE49-F238E27FC236}">
                <a16:creationId xmlns:a16="http://schemas.microsoft.com/office/drawing/2014/main" id="{084FBA7E-C234-1B82-671E-DC03CD659873}"/>
              </a:ext>
            </a:extLst>
          </p:cNvPr>
          <p:cNvPicPr>
            <a:picLocks noChangeAspect="1"/>
          </p:cNvPicPr>
          <p:nvPr/>
        </p:nvPicPr>
        <p:blipFill>
          <a:blip r:embed="rId2"/>
          <a:stretch>
            <a:fillRect/>
          </a:stretch>
        </p:blipFill>
        <p:spPr>
          <a:xfrm>
            <a:off x="628650" y="1076563"/>
            <a:ext cx="10583465" cy="5062060"/>
          </a:xfrm>
          <a:prstGeom prst="rect">
            <a:avLst/>
          </a:prstGeom>
        </p:spPr>
      </p:pic>
    </p:spTree>
    <p:extLst>
      <p:ext uri="{BB962C8B-B14F-4D97-AF65-F5344CB8AC3E}">
        <p14:creationId xmlns:p14="http://schemas.microsoft.com/office/powerpoint/2010/main" val="1758256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F027-B5BB-FD6D-1DE4-1E94EEFC0D3D}"/>
              </a:ext>
            </a:extLst>
          </p:cNvPr>
          <p:cNvSpPr>
            <a:spLocks noGrp="1"/>
          </p:cNvSpPr>
          <p:nvPr>
            <p:ph type="title"/>
          </p:nvPr>
        </p:nvSpPr>
        <p:spPr/>
        <p:txBody>
          <a:bodyPr>
            <a:normAutofit fontScale="90000"/>
          </a:bodyPr>
          <a:lstStyle/>
          <a:p>
            <a:r>
              <a:rPr lang="en-US">
                <a:ea typeface="Verdana"/>
              </a:rPr>
              <a:t>Excel Reading </a:t>
            </a:r>
            <a:r>
              <a:rPr lang="en-US" err="1">
                <a:ea typeface="Verdana"/>
              </a:rPr>
              <a:t>Colours</a:t>
            </a:r>
            <a:r>
              <a:rPr lang="en-US">
                <a:ea typeface="Verdana"/>
              </a:rPr>
              <a:t> &amp; Formulae </a:t>
            </a:r>
            <a:endParaRPr lang="en-US"/>
          </a:p>
        </p:txBody>
      </p:sp>
      <p:sp>
        <p:nvSpPr>
          <p:cNvPr id="3" name="Content Placeholder 2">
            <a:extLst>
              <a:ext uri="{FF2B5EF4-FFF2-40B4-BE49-F238E27FC236}">
                <a16:creationId xmlns:a16="http://schemas.microsoft.com/office/drawing/2014/main" id="{5F507FF5-AC7B-D38B-5877-DE0475F06933}"/>
              </a:ext>
            </a:extLst>
          </p:cNvPr>
          <p:cNvSpPr>
            <a:spLocks noGrp="1"/>
          </p:cNvSpPr>
          <p:nvPr>
            <p:ph idx="1"/>
          </p:nvPr>
        </p:nvSpPr>
        <p:spPr>
          <a:xfrm>
            <a:off x="629193" y="1075784"/>
            <a:ext cx="10660284" cy="2173616"/>
          </a:xfrm>
        </p:spPr>
        <p:txBody>
          <a:bodyPr vert="horz" lIns="91440" tIns="45720" rIns="91440" bIns="45720" rtlCol="0" anchor="t">
            <a:normAutofit/>
          </a:bodyPr>
          <a:lstStyle/>
          <a:p>
            <a:r>
              <a:rPr lang="en-US" dirty="0">
                <a:ea typeface="Verdana"/>
              </a:rPr>
              <a:t>Read in </a:t>
            </a:r>
            <a:r>
              <a:rPr lang="en-US" dirty="0" err="1">
                <a:ea typeface="Verdana"/>
              </a:rPr>
              <a:t>colours</a:t>
            </a:r>
            <a:r>
              <a:rPr lang="en-US" dirty="0">
                <a:ea typeface="Verdana"/>
              </a:rPr>
              <a:t> from Excel – sometimes these are used by clients to hold information – outliers or status</a:t>
            </a:r>
          </a:p>
          <a:p>
            <a:r>
              <a:rPr lang="en-US" dirty="0">
                <a:ea typeface="Verdana"/>
              </a:rPr>
              <a:t>Read in formulae to check for inconsistencies</a:t>
            </a:r>
          </a:p>
          <a:p>
            <a:r>
              <a:rPr lang="en-US" dirty="0">
                <a:ea typeface="Verdana"/>
              </a:rPr>
              <a:t>Keep Excel cell </a:t>
            </a:r>
            <a:r>
              <a:rPr lang="en-US" dirty="0" err="1">
                <a:ea typeface="Verdana"/>
              </a:rPr>
              <a:t>colours</a:t>
            </a:r>
            <a:r>
              <a:rPr lang="en-US" dirty="0">
                <a:ea typeface="Verdana"/>
              </a:rPr>
              <a:t> in spreadsheet display</a:t>
            </a:r>
          </a:p>
        </p:txBody>
      </p:sp>
      <p:pic>
        <p:nvPicPr>
          <p:cNvPr id="4" name="Picture 4" descr="Graphical user interface, text, application&#10;&#10;Description automatically generated">
            <a:extLst>
              <a:ext uri="{FF2B5EF4-FFF2-40B4-BE49-F238E27FC236}">
                <a16:creationId xmlns:a16="http://schemas.microsoft.com/office/drawing/2014/main" id="{5B80CAD6-A834-FD51-AF0F-11E5FD77B027}"/>
              </a:ext>
            </a:extLst>
          </p:cNvPr>
          <p:cNvPicPr>
            <a:picLocks noChangeAspect="1"/>
          </p:cNvPicPr>
          <p:nvPr/>
        </p:nvPicPr>
        <p:blipFill>
          <a:blip r:embed="rId2"/>
          <a:stretch>
            <a:fillRect/>
          </a:stretch>
        </p:blipFill>
        <p:spPr>
          <a:xfrm>
            <a:off x="1690867" y="3497713"/>
            <a:ext cx="3881377" cy="3252991"/>
          </a:xfrm>
          <a:prstGeom prst="rect">
            <a:avLst/>
          </a:prstGeom>
        </p:spPr>
      </p:pic>
      <p:pic>
        <p:nvPicPr>
          <p:cNvPr id="5" name="Picture 5" descr="A screenshot of a computer&#10;&#10;Description automatically generated">
            <a:extLst>
              <a:ext uri="{FF2B5EF4-FFF2-40B4-BE49-F238E27FC236}">
                <a16:creationId xmlns:a16="http://schemas.microsoft.com/office/drawing/2014/main" id="{14D0565F-A967-762A-D5A6-938BABD91968}"/>
              </a:ext>
            </a:extLst>
          </p:cNvPr>
          <p:cNvPicPr>
            <a:picLocks noChangeAspect="1"/>
          </p:cNvPicPr>
          <p:nvPr/>
        </p:nvPicPr>
        <p:blipFill>
          <a:blip r:embed="rId3"/>
          <a:stretch>
            <a:fillRect/>
          </a:stretch>
        </p:blipFill>
        <p:spPr>
          <a:xfrm>
            <a:off x="5602146" y="3496145"/>
            <a:ext cx="5878010" cy="2957117"/>
          </a:xfrm>
          <a:prstGeom prst="rect">
            <a:avLst/>
          </a:prstGeom>
        </p:spPr>
      </p:pic>
    </p:spTree>
    <p:extLst>
      <p:ext uri="{BB962C8B-B14F-4D97-AF65-F5344CB8AC3E}">
        <p14:creationId xmlns:p14="http://schemas.microsoft.com/office/powerpoint/2010/main" val="1601201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6619-2048-0F23-5B82-C525D1BBD204}"/>
              </a:ext>
            </a:extLst>
          </p:cNvPr>
          <p:cNvSpPr>
            <a:spLocks noGrp="1"/>
          </p:cNvSpPr>
          <p:nvPr>
            <p:ph type="title"/>
          </p:nvPr>
        </p:nvSpPr>
        <p:spPr/>
        <p:txBody>
          <a:bodyPr/>
          <a:lstStyle/>
          <a:p>
            <a:r>
              <a:rPr lang="en-US">
                <a:ea typeface="Verdana"/>
              </a:rPr>
              <a:t>Excel formulae</a:t>
            </a:r>
            <a:endParaRPr lang="en-US"/>
          </a:p>
        </p:txBody>
      </p:sp>
      <p:pic>
        <p:nvPicPr>
          <p:cNvPr id="4" name="Picture 4" descr="Application, table&#10;&#10;Description automatically generated">
            <a:extLst>
              <a:ext uri="{FF2B5EF4-FFF2-40B4-BE49-F238E27FC236}">
                <a16:creationId xmlns:a16="http://schemas.microsoft.com/office/drawing/2014/main" id="{16845230-7B62-B862-2E46-EC8EA8E697CE}"/>
              </a:ext>
            </a:extLst>
          </p:cNvPr>
          <p:cNvPicPr>
            <a:picLocks noChangeAspect="1"/>
          </p:cNvPicPr>
          <p:nvPr/>
        </p:nvPicPr>
        <p:blipFill>
          <a:blip r:embed="rId2"/>
          <a:stretch>
            <a:fillRect/>
          </a:stretch>
        </p:blipFill>
        <p:spPr>
          <a:xfrm>
            <a:off x="630162" y="1827460"/>
            <a:ext cx="10790663" cy="4356554"/>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3460F47A-3FC4-6B6E-84C0-94E780A43220}"/>
              </a:ext>
            </a:extLst>
          </p:cNvPr>
          <p:cNvPicPr>
            <a:picLocks noChangeAspect="1"/>
          </p:cNvPicPr>
          <p:nvPr/>
        </p:nvPicPr>
        <p:blipFill>
          <a:blip r:embed="rId3"/>
          <a:stretch>
            <a:fillRect/>
          </a:stretch>
        </p:blipFill>
        <p:spPr>
          <a:xfrm>
            <a:off x="9075621" y="51768"/>
            <a:ext cx="2305050" cy="1724025"/>
          </a:xfrm>
          <a:prstGeom prst="rect">
            <a:avLst/>
          </a:prstGeom>
        </p:spPr>
      </p:pic>
    </p:spTree>
    <p:extLst>
      <p:ext uri="{BB962C8B-B14F-4D97-AF65-F5344CB8AC3E}">
        <p14:creationId xmlns:p14="http://schemas.microsoft.com/office/powerpoint/2010/main" val="3091706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2B90-94E0-9A17-634A-B2D18E7B9030}"/>
              </a:ext>
            </a:extLst>
          </p:cNvPr>
          <p:cNvSpPr>
            <a:spLocks noGrp="1"/>
          </p:cNvSpPr>
          <p:nvPr>
            <p:ph type="title"/>
          </p:nvPr>
        </p:nvSpPr>
        <p:spPr/>
        <p:txBody>
          <a:bodyPr/>
          <a:lstStyle/>
          <a:p>
            <a:r>
              <a:rPr lang="en-US" dirty="0">
                <a:ea typeface="Verdana"/>
              </a:rPr>
              <a:t>Two skew distributions added</a:t>
            </a:r>
            <a:endParaRPr lang="en-US" dirty="0"/>
          </a:p>
        </p:txBody>
      </p:sp>
      <p:sp>
        <p:nvSpPr>
          <p:cNvPr id="3" name="Content Placeholder 2">
            <a:extLst>
              <a:ext uri="{FF2B5EF4-FFF2-40B4-BE49-F238E27FC236}">
                <a16:creationId xmlns:a16="http://schemas.microsoft.com/office/drawing/2014/main" id="{726FF38B-5A24-0108-5699-B0DA22393F27}"/>
              </a:ext>
            </a:extLst>
          </p:cNvPr>
          <p:cNvSpPr>
            <a:spLocks noGrp="1"/>
          </p:cNvSpPr>
          <p:nvPr>
            <p:ph idx="1"/>
          </p:nvPr>
        </p:nvSpPr>
        <p:spPr>
          <a:xfrm>
            <a:off x="629194" y="1162594"/>
            <a:ext cx="10515600" cy="2357256"/>
          </a:xfrm>
        </p:spPr>
        <p:txBody>
          <a:bodyPr vert="horz" lIns="91440" tIns="45720" rIns="91440" bIns="45720" rtlCol="0" anchor="t">
            <a:normAutofit/>
          </a:bodyPr>
          <a:lstStyle/>
          <a:p>
            <a:r>
              <a:rPr lang="en-US" dirty="0">
                <a:ea typeface="Verdana"/>
              </a:rPr>
              <a:t>Skew Normal with skewness parameter alpha</a:t>
            </a:r>
          </a:p>
          <a:p>
            <a:r>
              <a:rPr lang="en-US" dirty="0">
                <a:ea typeface="Verdana"/>
              </a:rPr>
              <a:t>Pdf(x) = 2*PRNORMAL((x-m)/</a:t>
            </a:r>
            <a:r>
              <a:rPr lang="en-US" dirty="0">
                <a:ea typeface="+mn-lt"/>
                <a:cs typeface="+mn-lt"/>
              </a:rPr>
              <a:t>s</a:t>
            </a:r>
            <a:r>
              <a:rPr lang="en-US" dirty="0">
                <a:ea typeface="Verdana"/>
              </a:rPr>
              <a:t>)*CLNORMAL(α(x-m)/s)</a:t>
            </a:r>
          </a:p>
          <a:p>
            <a:r>
              <a:rPr lang="en-US" dirty="0">
                <a:ea typeface="Verdana"/>
              </a:rPr>
              <a:t>Added to GRANDOM for random numbers</a:t>
            </a:r>
          </a:p>
          <a:p>
            <a:r>
              <a:rPr lang="en-US" dirty="0">
                <a:ea typeface="Verdana"/>
              </a:rPr>
              <a:t>DPROBABILITY for display and estimation by MLE</a:t>
            </a:r>
            <a:endParaRPr lang="en-US" dirty="0"/>
          </a:p>
        </p:txBody>
      </p:sp>
      <p:pic>
        <p:nvPicPr>
          <p:cNvPr id="4" name="Picture 4">
            <a:extLst>
              <a:ext uri="{FF2B5EF4-FFF2-40B4-BE49-F238E27FC236}">
                <a16:creationId xmlns:a16="http://schemas.microsoft.com/office/drawing/2014/main" id="{5FA0748F-9607-38CF-C9EF-89CD9076C36E}"/>
              </a:ext>
            </a:extLst>
          </p:cNvPr>
          <p:cNvPicPr>
            <a:picLocks noChangeAspect="1"/>
          </p:cNvPicPr>
          <p:nvPr/>
        </p:nvPicPr>
        <p:blipFill>
          <a:blip r:embed="rId2"/>
          <a:stretch>
            <a:fillRect/>
          </a:stretch>
        </p:blipFill>
        <p:spPr>
          <a:xfrm>
            <a:off x="3011485" y="3524070"/>
            <a:ext cx="7415617" cy="3190595"/>
          </a:xfrm>
          <a:prstGeom prst="rect">
            <a:avLst/>
          </a:prstGeom>
        </p:spPr>
      </p:pic>
    </p:spTree>
    <p:extLst>
      <p:ext uri="{BB962C8B-B14F-4D97-AF65-F5344CB8AC3E}">
        <p14:creationId xmlns:p14="http://schemas.microsoft.com/office/powerpoint/2010/main" val="93296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2B90-94E0-9A17-634A-B2D18E7B9030}"/>
              </a:ext>
            </a:extLst>
          </p:cNvPr>
          <p:cNvSpPr>
            <a:spLocks noGrp="1"/>
          </p:cNvSpPr>
          <p:nvPr>
            <p:ph type="title"/>
          </p:nvPr>
        </p:nvSpPr>
        <p:spPr/>
        <p:txBody>
          <a:bodyPr>
            <a:normAutofit/>
          </a:bodyPr>
          <a:lstStyle/>
          <a:p>
            <a:r>
              <a:rPr lang="en-US" dirty="0">
                <a:ea typeface="Verdana"/>
              </a:rPr>
              <a:t>Exponentially modified Normal</a:t>
            </a:r>
            <a:endParaRPr lang="en-US" dirty="0"/>
          </a:p>
        </p:txBody>
      </p:sp>
      <p:sp>
        <p:nvSpPr>
          <p:cNvPr id="3" name="Content Placeholder 2">
            <a:extLst>
              <a:ext uri="{FF2B5EF4-FFF2-40B4-BE49-F238E27FC236}">
                <a16:creationId xmlns:a16="http://schemas.microsoft.com/office/drawing/2014/main" id="{726FF38B-5A24-0108-5699-B0DA22393F27}"/>
              </a:ext>
            </a:extLst>
          </p:cNvPr>
          <p:cNvSpPr>
            <a:spLocks noGrp="1"/>
          </p:cNvSpPr>
          <p:nvPr>
            <p:ph idx="1"/>
          </p:nvPr>
        </p:nvSpPr>
        <p:spPr/>
        <p:txBody>
          <a:bodyPr vert="horz" lIns="91440" tIns="45720" rIns="91440" bIns="45720" rtlCol="0" anchor="t">
            <a:normAutofit/>
          </a:bodyPr>
          <a:lstStyle/>
          <a:p>
            <a:r>
              <a:rPr lang="en-US" dirty="0">
                <a:ea typeface="Verdana"/>
              </a:rPr>
              <a:t>Sum of Normal(</a:t>
            </a:r>
            <a:r>
              <a:rPr lang="en-US" dirty="0" err="1">
                <a:ea typeface="Verdana"/>
              </a:rPr>
              <a:t>m,s</a:t>
            </a:r>
            <a:r>
              <a:rPr lang="en-US" dirty="0">
                <a:ea typeface="Verdana"/>
              </a:rPr>
              <a:t>) and Exponential(r) variables</a:t>
            </a:r>
          </a:p>
          <a:p>
            <a:r>
              <a:rPr lang="en-US" dirty="0">
                <a:ea typeface="Verdana"/>
              </a:rPr>
              <a:t>Added to GRANDOM for random numbers</a:t>
            </a:r>
          </a:p>
          <a:p>
            <a:r>
              <a:rPr lang="en-US" dirty="0">
                <a:ea typeface="Verdana"/>
              </a:rPr>
              <a:t>DPROBABILITY for display </a:t>
            </a:r>
            <a:br>
              <a:rPr lang="en-US" dirty="0">
                <a:ea typeface="Verdana"/>
              </a:rPr>
            </a:br>
            <a:r>
              <a:rPr lang="en-US" dirty="0">
                <a:ea typeface="Verdana"/>
              </a:rPr>
              <a:t>and estimation by MLE</a:t>
            </a:r>
            <a:endParaRPr lang="en-US" dirty="0"/>
          </a:p>
        </p:txBody>
      </p:sp>
      <p:pic>
        <p:nvPicPr>
          <p:cNvPr id="5" name="Picture 5" descr="Chart, line chart&#10;&#10;Description automatically generated">
            <a:extLst>
              <a:ext uri="{FF2B5EF4-FFF2-40B4-BE49-F238E27FC236}">
                <a16:creationId xmlns:a16="http://schemas.microsoft.com/office/drawing/2014/main" id="{A66BB33F-FF1A-4FFB-A502-5EB764DBB52D}"/>
              </a:ext>
            </a:extLst>
          </p:cNvPr>
          <p:cNvPicPr>
            <a:picLocks noChangeAspect="1"/>
          </p:cNvPicPr>
          <p:nvPr/>
        </p:nvPicPr>
        <p:blipFill rotWithShape="1">
          <a:blip r:embed="rId2"/>
          <a:srcRect l="4531" t="11287" r="4952" b="7173"/>
          <a:stretch/>
        </p:blipFill>
        <p:spPr>
          <a:xfrm>
            <a:off x="6006215" y="2293680"/>
            <a:ext cx="5072051" cy="4566720"/>
          </a:xfrm>
          <a:prstGeom prst="rect">
            <a:avLst/>
          </a:prstGeom>
        </p:spPr>
      </p:pic>
    </p:spTree>
    <p:extLst>
      <p:ext uri="{BB962C8B-B14F-4D97-AF65-F5344CB8AC3E}">
        <p14:creationId xmlns:p14="http://schemas.microsoft.com/office/powerpoint/2010/main" val="3830923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46B01-A769-0922-2EDE-6FFCB064912C}"/>
              </a:ext>
            </a:extLst>
          </p:cNvPr>
          <p:cNvSpPr>
            <a:spLocks noGrp="1"/>
          </p:cNvSpPr>
          <p:nvPr>
            <p:ph type="title"/>
          </p:nvPr>
        </p:nvSpPr>
        <p:spPr/>
        <p:txBody>
          <a:bodyPr>
            <a:normAutofit/>
          </a:bodyPr>
          <a:lstStyle/>
          <a:p>
            <a:r>
              <a:rPr lang="en-US" dirty="0">
                <a:ea typeface="Verdana"/>
              </a:rPr>
              <a:t>Linux version of </a:t>
            </a:r>
            <a:r>
              <a:rPr lang="en-US" dirty="0" err="1">
                <a:ea typeface="Verdana"/>
              </a:rPr>
              <a:t>Genstat</a:t>
            </a:r>
            <a:r>
              <a:rPr lang="en-US" dirty="0">
                <a:ea typeface="Verdana"/>
              </a:rPr>
              <a:t> 23</a:t>
            </a:r>
            <a:endParaRPr lang="en-US" dirty="0" err="1"/>
          </a:p>
        </p:txBody>
      </p:sp>
      <p:sp>
        <p:nvSpPr>
          <p:cNvPr id="3" name="Content Placeholder 2">
            <a:extLst>
              <a:ext uri="{FF2B5EF4-FFF2-40B4-BE49-F238E27FC236}">
                <a16:creationId xmlns:a16="http://schemas.microsoft.com/office/drawing/2014/main" id="{31009231-0528-4250-C6BA-D33CC41166FF}"/>
              </a:ext>
            </a:extLst>
          </p:cNvPr>
          <p:cNvSpPr>
            <a:spLocks noGrp="1"/>
          </p:cNvSpPr>
          <p:nvPr>
            <p:ph idx="1"/>
          </p:nvPr>
        </p:nvSpPr>
        <p:spPr/>
        <p:txBody>
          <a:bodyPr vert="horz" lIns="91440" tIns="45720" rIns="91440" bIns="45720" rtlCol="0" anchor="t">
            <a:normAutofit/>
          </a:bodyPr>
          <a:lstStyle/>
          <a:p>
            <a:r>
              <a:rPr lang="en-US" dirty="0">
                <a:ea typeface="Verdana"/>
              </a:rPr>
              <a:t>Server complete</a:t>
            </a:r>
          </a:p>
          <a:p>
            <a:r>
              <a:rPr lang="en-US" dirty="0">
                <a:ea typeface="Verdana"/>
              </a:rPr>
              <a:t>Working on graphics -&gt; PNG or PDF</a:t>
            </a:r>
          </a:p>
          <a:p>
            <a:r>
              <a:rPr lang="en-US" dirty="0">
                <a:ea typeface="Verdana"/>
              </a:rPr>
              <a:t>Batch mode only</a:t>
            </a:r>
          </a:p>
          <a:p>
            <a:r>
              <a:rPr lang="en-US" dirty="0">
                <a:ea typeface="Verdana"/>
              </a:rPr>
              <a:t>Will run in the cloud</a:t>
            </a:r>
          </a:p>
        </p:txBody>
      </p:sp>
    </p:spTree>
    <p:extLst>
      <p:ext uri="{BB962C8B-B14F-4D97-AF65-F5344CB8AC3E}">
        <p14:creationId xmlns:p14="http://schemas.microsoft.com/office/powerpoint/2010/main" val="409116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4A26-81EC-47DD-A13C-87C53E61D744}"/>
              </a:ext>
            </a:extLst>
          </p:cNvPr>
          <p:cNvSpPr>
            <a:spLocks noGrp="1"/>
          </p:cNvSpPr>
          <p:nvPr>
            <p:ph type="title"/>
          </p:nvPr>
        </p:nvSpPr>
        <p:spPr>
          <a:xfrm>
            <a:off x="295262" y="141494"/>
            <a:ext cx="11183464" cy="941161"/>
          </a:xfrm>
        </p:spPr>
        <p:txBody>
          <a:bodyPr>
            <a:normAutofit/>
          </a:bodyPr>
          <a:lstStyle/>
          <a:p>
            <a:r>
              <a:rPr lang="en-NZ"/>
              <a:t>Permutation tests for fixed effects</a:t>
            </a:r>
          </a:p>
        </p:txBody>
      </p:sp>
      <p:sp>
        <p:nvSpPr>
          <p:cNvPr id="3" name="Content Placeholder 2">
            <a:extLst>
              <a:ext uri="{FF2B5EF4-FFF2-40B4-BE49-F238E27FC236}">
                <a16:creationId xmlns:a16="http://schemas.microsoft.com/office/drawing/2014/main" id="{551711D2-2468-4C17-8696-8EFDA2D4D693}"/>
              </a:ext>
            </a:extLst>
          </p:cNvPr>
          <p:cNvSpPr>
            <a:spLocks noGrp="1"/>
          </p:cNvSpPr>
          <p:nvPr>
            <p:ph idx="1"/>
          </p:nvPr>
        </p:nvSpPr>
        <p:spPr>
          <a:xfrm>
            <a:off x="629193" y="1162594"/>
            <a:ext cx="10646749" cy="5029484"/>
          </a:xfrm>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1200"/>
              </a:spcAft>
              <a:buClr>
                <a:srgbClr val="4B6C1E"/>
              </a:buClr>
              <a:buSzPct val="130000"/>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Verdana"/>
                <a:ea typeface="+mn-ea"/>
                <a:cs typeface="+mn-cs"/>
              </a:rPr>
              <a:t>Variance components from a GLMM tend to be </a:t>
            </a:r>
            <a:r>
              <a:rPr kumimoji="0" lang="en-US" sz="2200" b="1" i="1" u="none" strike="noStrike" kern="1200" cap="none" spc="0" normalizeH="0" baseline="0" noProof="0" dirty="0">
                <a:ln>
                  <a:noFill/>
                </a:ln>
                <a:solidFill>
                  <a:srgbClr val="FF0000"/>
                </a:solidFill>
                <a:effectLst/>
                <a:uLnTx/>
                <a:uFillTx/>
                <a:latin typeface="Verdana"/>
                <a:ea typeface="+mn-ea"/>
                <a:cs typeface="+mn-cs"/>
              </a:rPr>
              <a:t>underestimated</a:t>
            </a:r>
          </a:p>
          <a:p>
            <a:pPr marL="0" marR="0" lvl="0" indent="0" algn="l" defTabSz="914400" rtl="0" eaLnBrk="1" fontAlgn="auto" latinLnBrk="0" hangingPunct="1">
              <a:lnSpc>
                <a:spcPct val="90000"/>
              </a:lnSpc>
              <a:spcBef>
                <a:spcPts val="1000"/>
              </a:spcBef>
              <a:spcAft>
                <a:spcPts val="1200"/>
              </a:spcAft>
              <a:buClr>
                <a:srgbClr val="4B6C1E"/>
              </a:buClr>
              <a:buSzPct val="130000"/>
              <a:buNone/>
              <a:tabLst/>
              <a:defRPr/>
            </a:pPr>
            <a:r>
              <a:rPr kumimoji="0" lang="en-US" sz="2200" b="1" i="1" u="none" strike="noStrike" kern="1200" cap="none" spc="0" normalizeH="0" baseline="0" noProof="0" dirty="0">
                <a:ln>
                  <a:noFill/>
                </a:ln>
                <a:solidFill>
                  <a:srgbClr val="0000FF"/>
                </a:solidFill>
                <a:effectLst/>
                <a:uLnTx/>
                <a:uFillTx/>
                <a:latin typeface="Verdana"/>
                <a:ea typeface="+mn-ea"/>
                <a:cs typeface="+mn-cs"/>
              </a:rPr>
              <a:t>Thus…</a:t>
            </a:r>
          </a:p>
          <a:p>
            <a:pPr>
              <a:spcAft>
                <a:spcPts val="1200"/>
              </a:spcAft>
              <a:buFont typeface="Wingdings" panose="05000000000000000000" pitchFamily="2" charset="2"/>
              <a:buChar char="Ø"/>
              <a:defRPr/>
            </a:pPr>
            <a:r>
              <a:rPr kumimoji="0" lang="en-US" sz="2200" b="0" i="0" u="none" strike="noStrike" kern="1200" cap="none" spc="0" normalizeH="0" baseline="0" noProof="0" dirty="0">
                <a:ln>
                  <a:noFill/>
                </a:ln>
                <a:solidFill>
                  <a:prstClr val="black"/>
                </a:solidFill>
                <a:effectLst/>
                <a:uLnTx/>
                <a:uFillTx/>
                <a:latin typeface="Verdana"/>
                <a:ea typeface="+mn-ea"/>
                <a:cs typeface="+mn-cs"/>
              </a:rPr>
              <a:t>The standard errors for the fixed effects may be too small </a:t>
            </a:r>
          </a:p>
          <a:p>
            <a:pPr>
              <a:spcAft>
                <a:spcPts val="1200"/>
              </a:spcAft>
              <a:buFont typeface="Wingdings" panose="05000000000000000000" pitchFamily="2" charset="2"/>
              <a:buChar char="Ø"/>
              <a:defRPr/>
            </a:pPr>
            <a:r>
              <a:rPr kumimoji="0" lang="en-US" sz="2200" b="0" i="0" u="none" strike="noStrike" kern="1200" cap="none" spc="0" normalizeH="0" baseline="0" noProof="0" dirty="0">
                <a:ln>
                  <a:noFill/>
                </a:ln>
                <a:solidFill>
                  <a:prstClr val="black"/>
                </a:solidFill>
                <a:effectLst/>
                <a:uLnTx/>
                <a:uFillTx/>
                <a:latin typeface="Verdana"/>
                <a:ea typeface="+mn-ea"/>
                <a:cs typeface="+mn-cs"/>
              </a:rPr>
              <a:t>The Wald and F test statistics may be too large  (i.e., their p-values too small)</a:t>
            </a:r>
          </a:p>
          <a:p>
            <a:pPr>
              <a:spcAft>
                <a:spcPts val="1200"/>
              </a:spcAft>
              <a:buFont typeface="Wingdings" panose="05000000000000000000" pitchFamily="2" charset="2"/>
              <a:buChar char="Ø"/>
              <a:defRPr/>
            </a:pPr>
            <a:endParaRPr lang="en-US" sz="2200" dirty="0">
              <a:solidFill>
                <a:prstClr val="black"/>
              </a:solidFill>
              <a:latin typeface="Verdana"/>
            </a:endParaRPr>
          </a:p>
          <a:p>
            <a:pPr>
              <a:spcAft>
                <a:spcPts val="1200"/>
              </a:spcAft>
              <a:buFont typeface="Wingdings" panose="05000000000000000000" pitchFamily="2" charset="2"/>
              <a:buChar char="Ø"/>
              <a:defRPr/>
            </a:pPr>
            <a:endParaRPr kumimoji="0" lang="en-US" sz="2200" b="0" i="0" u="none" strike="noStrike" kern="1200" cap="none" spc="0" normalizeH="0" baseline="0" noProof="0" dirty="0">
              <a:ln>
                <a:noFill/>
              </a:ln>
              <a:solidFill>
                <a:prstClr val="black"/>
              </a:solidFill>
              <a:effectLst/>
              <a:uLnTx/>
              <a:uFillTx/>
              <a:latin typeface="Verdana"/>
              <a:ea typeface="+mn-ea"/>
              <a:cs typeface="+mn-cs"/>
            </a:endParaRPr>
          </a:p>
          <a:p>
            <a:pPr>
              <a:spcAft>
                <a:spcPts val="1200"/>
              </a:spcAft>
              <a:buFont typeface="Wingdings" panose="05000000000000000000" pitchFamily="2" charset="2"/>
              <a:buChar char="Ø"/>
              <a:defRPr/>
            </a:pPr>
            <a:endParaRPr lang="en-US" sz="2200" dirty="0">
              <a:solidFill>
                <a:prstClr val="black"/>
              </a:solidFill>
              <a:latin typeface="Verdana"/>
            </a:endParaRPr>
          </a:p>
          <a:p>
            <a:pPr>
              <a:spcAft>
                <a:spcPts val="1200"/>
              </a:spcAft>
              <a:buFont typeface="Wingdings" panose="05000000000000000000" pitchFamily="2" charset="2"/>
              <a:buChar char="Ø"/>
              <a:defRPr/>
            </a:pPr>
            <a:endParaRPr kumimoji="0" lang="en-US" sz="2200" b="0" i="0" u="none" strike="noStrike" kern="1200" cap="none" spc="0" normalizeH="0" baseline="0" noProof="0" dirty="0">
              <a:ln>
                <a:noFill/>
              </a:ln>
              <a:solidFill>
                <a:prstClr val="black"/>
              </a:solidFill>
              <a:effectLst/>
              <a:uLnTx/>
              <a:uFillTx/>
              <a:latin typeface="Verdana"/>
              <a:ea typeface="+mn-ea"/>
              <a:cs typeface="+mn-cs"/>
            </a:endParaRPr>
          </a:p>
          <a:p>
            <a:pPr>
              <a:spcAft>
                <a:spcPts val="1200"/>
              </a:spcAft>
              <a:defRPr/>
            </a:pPr>
            <a:endParaRPr lang="en-US" sz="2200" dirty="0"/>
          </a:p>
          <a:p>
            <a:pPr>
              <a:lnSpc>
                <a:spcPct val="120000"/>
              </a:lnSpc>
              <a:spcAft>
                <a:spcPts val="1200"/>
              </a:spcAft>
              <a:defRPr/>
            </a:pPr>
            <a:r>
              <a:rPr lang="en-US" sz="2200" dirty="0"/>
              <a:t>Especially problematical for binary and small data sets</a:t>
            </a:r>
          </a:p>
          <a:p>
            <a:pPr>
              <a:spcAft>
                <a:spcPts val="1200"/>
              </a:spcAft>
              <a:buFont typeface="Wingdings" panose="05000000000000000000" pitchFamily="2" charset="2"/>
              <a:buChar char="Ø"/>
              <a:defRPr/>
            </a:pPr>
            <a:endParaRPr kumimoji="0" lang="en-US" sz="2000" b="0" i="0" u="none" strike="noStrike" kern="1200" cap="none" spc="0" normalizeH="0" baseline="0" noProof="0" dirty="0">
              <a:ln>
                <a:noFill/>
              </a:ln>
              <a:solidFill>
                <a:prstClr val="black"/>
              </a:solidFill>
              <a:effectLst/>
              <a:uLnTx/>
              <a:uFillTx/>
              <a:latin typeface="Verdana"/>
              <a:ea typeface="+mn-ea"/>
              <a:cs typeface="+mn-cs"/>
            </a:endParaRPr>
          </a:p>
          <a:p>
            <a:pPr marL="228600" marR="0" lvl="0" indent="-228600" algn="l" defTabSz="914400" rtl="0" eaLnBrk="1" fontAlgn="auto" latinLnBrk="0" hangingPunct="1">
              <a:lnSpc>
                <a:spcPct val="90000"/>
              </a:lnSpc>
              <a:spcBef>
                <a:spcPts val="1000"/>
              </a:spcBef>
              <a:spcAft>
                <a:spcPts val="1200"/>
              </a:spcAft>
              <a:buClr>
                <a:srgbClr val="4B6C1E"/>
              </a:buClr>
              <a:buSzPct val="13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Verdana"/>
              <a:ea typeface="+mn-ea"/>
              <a:cs typeface="+mn-cs"/>
            </a:endParaRPr>
          </a:p>
          <a:p>
            <a:pPr marL="0" indent="0">
              <a:buNone/>
            </a:pPr>
            <a:endParaRPr lang="en-NZ" dirty="0"/>
          </a:p>
        </p:txBody>
      </p:sp>
      <p:pic>
        <p:nvPicPr>
          <p:cNvPr id="4" name="Picture 3">
            <a:extLst>
              <a:ext uri="{FF2B5EF4-FFF2-40B4-BE49-F238E27FC236}">
                <a16:creationId xmlns:a16="http://schemas.microsoft.com/office/drawing/2014/main" id="{7F1C1C6D-A8DD-4225-8192-88A1CDB55645}"/>
              </a:ext>
            </a:extLst>
          </p:cNvPr>
          <p:cNvPicPr>
            <a:picLocks noChangeAspect="1"/>
          </p:cNvPicPr>
          <p:nvPr/>
        </p:nvPicPr>
        <p:blipFill rotWithShape="1">
          <a:blip r:embed="rId3">
            <a:extLst>
              <a:ext uri="{28A0092B-C50C-407E-A947-70E740481C1C}">
                <a14:useLocalDpi xmlns:a14="http://schemas.microsoft.com/office/drawing/2010/main" val="0"/>
              </a:ext>
            </a:extLst>
          </a:blip>
          <a:srcRect r="9814" b="63900"/>
          <a:stretch/>
        </p:blipFill>
        <p:spPr bwMode="auto">
          <a:xfrm>
            <a:off x="2129543" y="3175552"/>
            <a:ext cx="6869430" cy="20656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9611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B99E-B57E-7FD6-50AC-6590238A216F}"/>
              </a:ext>
            </a:extLst>
          </p:cNvPr>
          <p:cNvSpPr>
            <a:spLocks noGrp="1"/>
          </p:cNvSpPr>
          <p:nvPr>
            <p:ph type="title"/>
          </p:nvPr>
        </p:nvSpPr>
        <p:spPr>
          <a:xfrm>
            <a:off x="629193" y="136525"/>
            <a:ext cx="10806061" cy="941161"/>
          </a:xfrm>
        </p:spPr>
        <p:txBody>
          <a:bodyPr>
            <a:normAutofit/>
          </a:bodyPr>
          <a:lstStyle/>
          <a:p>
            <a:r>
              <a:rPr lang="en-NZ" dirty="0"/>
              <a:t>Updates from Genstat course</a:t>
            </a:r>
          </a:p>
        </p:txBody>
      </p:sp>
      <p:sp>
        <p:nvSpPr>
          <p:cNvPr id="3" name="Content Placeholder 2">
            <a:extLst>
              <a:ext uri="{FF2B5EF4-FFF2-40B4-BE49-F238E27FC236}">
                <a16:creationId xmlns:a16="http://schemas.microsoft.com/office/drawing/2014/main" id="{4F1106FC-42DB-5480-F41B-B3FAE5077535}"/>
              </a:ext>
            </a:extLst>
          </p:cNvPr>
          <p:cNvSpPr>
            <a:spLocks noGrp="1"/>
          </p:cNvSpPr>
          <p:nvPr>
            <p:ph idx="1"/>
          </p:nvPr>
        </p:nvSpPr>
        <p:spPr/>
        <p:txBody>
          <a:bodyPr/>
          <a:lstStyle/>
          <a:p>
            <a:r>
              <a:rPr lang="en-NZ" dirty="0"/>
              <a:t>Random Forest menus</a:t>
            </a:r>
          </a:p>
          <a:p>
            <a:r>
              <a:rPr lang="en-NZ" dirty="0"/>
              <a:t>Nearest neighbour cluster menu</a:t>
            </a:r>
          </a:p>
          <a:p>
            <a:r>
              <a:rPr lang="en-NZ" dirty="0"/>
              <a:t>Likelihood Tests for fixed and </a:t>
            </a:r>
            <a:br>
              <a:rPr lang="en-NZ" dirty="0"/>
            </a:br>
            <a:r>
              <a:rPr lang="en-NZ" dirty="0"/>
              <a:t>random effects in GLMM and HGLM</a:t>
            </a:r>
            <a:br>
              <a:rPr lang="en-NZ" dirty="0"/>
            </a:br>
            <a:r>
              <a:rPr lang="en-NZ" dirty="0"/>
              <a:t>menus</a:t>
            </a:r>
          </a:p>
          <a:p>
            <a:r>
              <a:rPr lang="en-NZ" dirty="0"/>
              <a:t>Tests for negative variance components</a:t>
            </a:r>
          </a:p>
          <a:p>
            <a:r>
              <a:rPr lang="en-NZ" dirty="0"/>
              <a:t>HGLM menu option to automatically select canonical links and conjugate distributions</a:t>
            </a:r>
          </a:p>
        </p:txBody>
      </p:sp>
      <p:pic>
        <p:nvPicPr>
          <p:cNvPr id="6" name="Picture 5">
            <a:extLst>
              <a:ext uri="{FF2B5EF4-FFF2-40B4-BE49-F238E27FC236}">
                <a16:creationId xmlns:a16="http://schemas.microsoft.com/office/drawing/2014/main" id="{F524EC9E-96D1-2D1C-211B-E79361D72D60}"/>
              </a:ext>
            </a:extLst>
          </p:cNvPr>
          <p:cNvPicPr>
            <a:picLocks noChangeAspect="1"/>
          </p:cNvPicPr>
          <p:nvPr/>
        </p:nvPicPr>
        <p:blipFill>
          <a:blip r:embed="rId2"/>
          <a:stretch>
            <a:fillRect/>
          </a:stretch>
        </p:blipFill>
        <p:spPr>
          <a:xfrm>
            <a:off x="7683062" y="1077686"/>
            <a:ext cx="3752192" cy="2494513"/>
          </a:xfrm>
          <a:prstGeom prst="rect">
            <a:avLst/>
          </a:prstGeom>
        </p:spPr>
      </p:pic>
    </p:spTree>
    <p:extLst>
      <p:ext uri="{BB962C8B-B14F-4D97-AF65-F5344CB8AC3E}">
        <p14:creationId xmlns:p14="http://schemas.microsoft.com/office/powerpoint/2010/main" val="896535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B040-5273-BD39-4EFA-EF86AE0441E4}"/>
              </a:ext>
            </a:extLst>
          </p:cNvPr>
          <p:cNvSpPr>
            <a:spLocks noGrp="1"/>
          </p:cNvSpPr>
          <p:nvPr>
            <p:ph type="title"/>
          </p:nvPr>
        </p:nvSpPr>
        <p:spPr/>
        <p:txBody>
          <a:bodyPr/>
          <a:lstStyle/>
          <a:p>
            <a:r>
              <a:rPr lang="en-US" dirty="0">
                <a:ea typeface="Verdana"/>
              </a:rPr>
              <a:t>Suggestions for </a:t>
            </a:r>
            <a:r>
              <a:rPr lang="en-US" dirty="0" err="1">
                <a:ea typeface="Verdana"/>
              </a:rPr>
              <a:t>Genstat</a:t>
            </a:r>
            <a:r>
              <a:rPr lang="en-US" dirty="0">
                <a:ea typeface="Verdana"/>
              </a:rPr>
              <a:t> 23/4 </a:t>
            </a:r>
            <a:endParaRPr lang="en-US" dirty="0"/>
          </a:p>
        </p:txBody>
      </p:sp>
      <p:sp>
        <p:nvSpPr>
          <p:cNvPr id="3" name="Content Placeholder 2">
            <a:extLst>
              <a:ext uri="{FF2B5EF4-FFF2-40B4-BE49-F238E27FC236}">
                <a16:creationId xmlns:a16="http://schemas.microsoft.com/office/drawing/2014/main" id="{2E1E4CD7-F2A1-4D12-AA54-A50754A4B4F7}"/>
              </a:ext>
            </a:extLst>
          </p:cNvPr>
          <p:cNvSpPr>
            <a:spLocks noGrp="1"/>
          </p:cNvSpPr>
          <p:nvPr>
            <p:ph idx="1"/>
          </p:nvPr>
        </p:nvSpPr>
        <p:spPr/>
        <p:txBody>
          <a:bodyPr vert="horz" lIns="91440" tIns="45720" rIns="91440" bIns="45720" rtlCol="0" anchor="t">
            <a:normAutofit/>
          </a:bodyPr>
          <a:lstStyle/>
          <a:p>
            <a:r>
              <a:rPr lang="en-US">
                <a:ea typeface="Verdana"/>
              </a:rPr>
              <a:t>Output + graphs -&gt; PDF</a:t>
            </a:r>
          </a:p>
          <a:p>
            <a:r>
              <a:rPr lang="en-US">
                <a:ea typeface="Verdana"/>
              </a:rPr>
              <a:t>Code formatter</a:t>
            </a:r>
          </a:p>
          <a:p>
            <a:r>
              <a:rPr lang="en-US">
                <a:ea typeface="Verdana"/>
              </a:rPr>
              <a:t>Mosaic plots</a:t>
            </a:r>
            <a:endParaRPr lang="en-US" dirty="0">
              <a:ea typeface="Verdana"/>
            </a:endParaRPr>
          </a:p>
          <a:p>
            <a:r>
              <a:rPr lang="en-US" dirty="0">
                <a:ea typeface="Verdana"/>
              </a:rPr>
              <a:t>New functions ??</a:t>
            </a:r>
          </a:p>
          <a:p>
            <a:r>
              <a:rPr lang="en-US">
                <a:ea typeface="Verdana"/>
              </a:rPr>
              <a:t>Suggestions</a:t>
            </a:r>
            <a:endParaRPr lang="en-US" dirty="0">
              <a:ea typeface="Verdana"/>
            </a:endParaRPr>
          </a:p>
          <a:p>
            <a:endParaRPr lang="en-US" dirty="0">
              <a:ea typeface="Verdana"/>
            </a:endParaRPr>
          </a:p>
        </p:txBody>
      </p:sp>
    </p:spTree>
    <p:extLst>
      <p:ext uri="{BB962C8B-B14F-4D97-AF65-F5344CB8AC3E}">
        <p14:creationId xmlns:p14="http://schemas.microsoft.com/office/powerpoint/2010/main" val="4076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4A26-81EC-47DD-A13C-87C53E61D744}"/>
              </a:ext>
            </a:extLst>
          </p:cNvPr>
          <p:cNvSpPr>
            <a:spLocks noGrp="1"/>
          </p:cNvSpPr>
          <p:nvPr>
            <p:ph type="title"/>
          </p:nvPr>
        </p:nvSpPr>
        <p:spPr>
          <a:xfrm>
            <a:off x="295262" y="141494"/>
            <a:ext cx="11183464" cy="941161"/>
          </a:xfrm>
        </p:spPr>
        <p:txBody>
          <a:bodyPr>
            <a:normAutofit/>
          </a:bodyPr>
          <a:lstStyle/>
          <a:p>
            <a:r>
              <a:rPr lang="en-NZ"/>
              <a:t>Permutation tests for fixed effects</a:t>
            </a:r>
          </a:p>
        </p:txBody>
      </p:sp>
      <p:sp>
        <p:nvSpPr>
          <p:cNvPr id="3" name="Content Placeholder 2">
            <a:extLst>
              <a:ext uri="{FF2B5EF4-FFF2-40B4-BE49-F238E27FC236}">
                <a16:creationId xmlns:a16="http://schemas.microsoft.com/office/drawing/2014/main" id="{551711D2-2468-4C17-8696-8EFDA2D4D693}"/>
              </a:ext>
            </a:extLst>
          </p:cNvPr>
          <p:cNvSpPr>
            <a:spLocks noGrp="1"/>
          </p:cNvSpPr>
          <p:nvPr>
            <p:ph idx="1"/>
          </p:nvPr>
        </p:nvSpPr>
        <p:spPr/>
        <p:txBody>
          <a:bodyPr/>
          <a:lstStyle/>
          <a:p>
            <a:pPr marL="228600" marR="0" lvl="0" indent="-228600" algn="l" defTabSz="914400" rtl="0" eaLnBrk="1" fontAlgn="auto" latinLnBrk="0" hangingPunct="1">
              <a:lnSpc>
                <a:spcPct val="100000"/>
              </a:lnSpc>
              <a:spcBef>
                <a:spcPts val="1000"/>
              </a:spcBef>
              <a:spcAft>
                <a:spcPts val="600"/>
              </a:spcAft>
              <a:buClr>
                <a:srgbClr val="4B6C1E"/>
              </a:buClr>
              <a:buSzPct val="13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Verdana"/>
                <a:ea typeface="+mn-ea"/>
                <a:cs typeface="+mn-cs"/>
              </a:rPr>
              <a:t>Permutation tests provide an alternative, more reliable, way to assess the fixed effects</a:t>
            </a:r>
          </a:p>
          <a:p>
            <a:pPr marL="228600" marR="0" lvl="0" indent="-228600" algn="l" defTabSz="914400" rtl="0" eaLnBrk="1" fontAlgn="auto" latinLnBrk="0" hangingPunct="1">
              <a:lnSpc>
                <a:spcPct val="100000"/>
              </a:lnSpc>
              <a:spcBef>
                <a:spcPts val="1000"/>
              </a:spcBef>
              <a:spcAft>
                <a:spcPts val="600"/>
              </a:spcAft>
              <a:buClr>
                <a:srgbClr val="4B6C1E"/>
              </a:buClr>
              <a:buSzPct val="130000"/>
              <a:buFont typeface="Arial" panose="020B0604020202020204" pitchFamily="34" charset="0"/>
              <a:buChar char="•"/>
              <a:tabLst/>
              <a:defRPr/>
            </a:pPr>
            <a:r>
              <a:rPr lang="en-US" sz="2000" dirty="0">
                <a:solidFill>
                  <a:prstClr val="black"/>
                </a:solidFill>
                <a:latin typeface="Verdana"/>
              </a:rPr>
              <a:t>Implemented in the procedure </a:t>
            </a:r>
            <a:r>
              <a:rPr lang="en-US" sz="2000" dirty="0">
                <a:solidFill>
                  <a:srgbClr val="0000FF"/>
                </a:solidFill>
                <a:latin typeface="Verdana"/>
              </a:rPr>
              <a:t>GLPERMTEST</a:t>
            </a:r>
          </a:p>
          <a:p>
            <a:pPr marL="228600" marR="0" lvl="0" indent="-228600" algn="l" defTabSz="914400" rtl="0" eaLnBrk="1" fontAlgn="auto" latinLnBrk="0" hangingPunct="1">
              <a:lnSpc>
                <a:spcPct val="100000"/>
              </a:lnSpc>
              <a:spcBef>
                <a:spcPts val="1000"/>
              </a:spcBef>
              <a:spcAft>
                <a:spcPts val="600"/>
              </a:spcAft>
              <a:buClr>
                <a:srgbClr val="4B6C1E"/>
              </a:buClr>
              <a:buSzPct val="130000"/>
              <a:buFont typeface="Arial" panose="020B0604020202020204" pitchFamily="34" charset="0"/>
              <a:buChar char="•"/>
              <a:tabLst/>
              <a:defRPr/>
            </a:pPr>
            <a:r>
              <a:rPr lang="en-US" sz="2000" dirty="0">
                <a:latin typeface="Verdana"/>
              </a:rPr>
              <a:t>Accessible from the GLMM </a:t>
            </a:r>
            <a:r>
              <a:rPr lang="en-US" sz="2000" i="1" dirty="0">
                <a:latin typeface="Verdana"/>
              </a:rPr>
              <a:t>Further Output </a:t>
            </a:r>
            <a:r>
              <a:rPr lang="en-US" sz="2000" dirty="0">
                <a:latin typeface="Verdana"/>
              </a:rPr>
              <a:t>menu</a:t>
            </a:r>
          </a:p>
          <a:p>
            <a:pPr marL="228600" marR="0" lvl="0" indent="-228600" algn="l" defTabSz="914400" rtl="0" eaLnBrk="1" fontAlgn="auto" latinLnBrk="0" hangingPunct="1">
              <a:lnSpc>
                <a:spcPct val="100000"/>
              </a:lnSpc>
              <a:spcBef>
                <a:spcPts val="1000"/>
              </a:spcBef>
              <a:spcAft>
                <a:spcPts val="600"/>
              </a:spcAft>
              <a:buClr>
                <a:srgbClr val="4B6C1E"/>
              </a:buClr>
              <a:buSzPct val="130000"/>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Verdana"/>
              <a:ea typeface="+mn-ea"/>
              <a:cs typeface="+mn-cs"/>
            </a:endParaRPr>
          </a:p>
          <a:p>
            <a:endParaRPr lang="en-NZ" dirty="0"/>
          </a:p>
        </p:txBody>
      </p:sp>
      <p:pic>
        <p:nvPicPr>
          <p:cNvPr id="7" name="Picture 6">
            <a:extLst>
              <a:ext uri="{FF2B5EF4-FFF2-40B4-BE49-F238E27FC236}">
                <a16:creationId xmlns:a16="http://schemas.microsoft.com/office/drawing/2014/main" id="{14886132-8B47-4EDC-B985-C79EA3420F12}"/>
              </a:ext>
            </a:extLst>
          </p:cNvPr>
          <p:cNvPicPr>
            <a:picLocks noChangeAspect="1"/>
          </p:cNvPicPr>
          <p:nvPr/>
        </p:nvPicPr>
        <p:blipFill>
          <a:blip r:embed="rId3"/>
          <a:stretch>
            <a:fillRect/>
          </a:stretch>
        </p:blipFill>
        <p:spPr>
          <a:xfrm>
            <a:off x="2087217" y="2859857"/>
            <a:ext cx="7687918" cy="3998143"/>
          </a:xfrm>
          <a:prstGeom prst="rect">
            <a:avLst/>
          </a:prstGeom>
        </p:spPr>
      </p:pic>
      <p:sp>
        <p:nvSpPr>
          <p:cNvPr id="8" name="Rectangle: Rounded Corners 7">
            <a:extLst>
              <a:ext uri="{FF2B5EF4-FFF2-40B4-BE49-F238E27FC236}">
                <a16:creationId xmlns:a16="http://schemas.microsoft.com/office/drawing/2014/main" id="{2D2E4F81-0DEA-4980-AC58-9158841BA255}"/>
              </a:ext>
            </a:extLst>
          </p:cNvPr>
          <p:cNvSpPr/>
          <p:nvPr/>
        </p:nvSpPr>
        <p:spPr>
          <a:xfrm>
            <a:off x="4658967" y="4134678"/>
            <a:ext cx="554107" cy="223632"/>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Rounded Corners 8">
            <a:extLst>
              <a:ext uri="{FF2B5EF4-FFF2-40B4-BE49-F238E27FC236}">
                <a16:creationId xmlns:a16="http://schemas.microsoft.com/office/drawing/2014/main" id="{E7B8398B-1445-48FE-A1EE-283A19EF1FE8}"/>
              </a:ext>
            </a:extLst>
          </p:cNvPr>
          <p:cNvSpPr/>
          <p:nvPr/>
        </p:nvSpPr>
        <p:spPr>
          <a:xfrm>
            <a:off x="5482258" y="5256143"/>
            <a:ext cx="613742" cy="223632"/>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Arrow: Bent-Up 9">
            <a:extLst>
              <a:ext uri="{FF2B5EF4-FFF2-40B4-BE49-F238E27FC236}">
                <a16:creationId xmlns:a16="http://schemas.microsoft.com/office/drawing/2014/main" id="{876457CE-0A14-4DBB-ACE0-8CCB055685DF}"/>
              </a:ext>
            </a:extLst>
          </p:cNvPr>
          <p:cNvSpPr/>
          <p:nvPr/>
        </p:nvSpPr>
        <p:spPr>
          <a:xfrm rot="5400000">
            <a:off x="4639294" y="4693962"/>
            <a:ext cx="1044439" cy="450989"/>
          </a:xfrm>
          <a:prstGeom prst="bentUpArrow">
            <a:avLst>
              <a:gd name="adj1" fmla="val 13981"/>
              <a:gd name="adj2" fmla="val 25000"/>
              <a:gd name="adj3" fmla="val 25000"/>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Arrow: Bent-Up 11">
            <a:extLst>
              <a:ext uri="{FF2B5EF4-FFF2-40B4-BE49-F238E27FC236}">
                <a16:creationId xmlns:a16="http://schemas.microsoft.com/office/drawing/2014/main" id="{F155AB20-3B30-4AFD-8966-79BE8787D222}"/>
              </a:ext>
            </a:extLst>
          </p:cNvPr>
          <p:cNvSpPr/>
          <p:nvPr/>
        </p:nvSpPr>
        <p:spPr>
          <a:xfrm rot="5400000">
            <a:off x="6075601" y="5138589"/>
            <a:ext cx="1044439" cy="1752808"/>
          </a:xfrm>
          <a:prstGeom prst="bentUpArrow">
            <a:avLst>
              <a:gd name="adj1" fmla="val 6844"/>
              <a:gd name="adj2" fmla="val 12153"/>
              <a:gd name="adj3" fmla="val 14056"/>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27062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114EE0-9650-49CB-B601-019D55494908}"/>
              </a:ext>
            </a:extLst>
          </p:cNvPr>
          <p:cNvSpPr>
            <a:spLocks noGrp="1"/>
          </p:cNvSpPr>
          <p:nvPr>
            <p:ph idx="1"/>
          </p:nvPr>
        </p:nvSpPr>
        <p:spPr>
          <a:xfrm>
            <a:off x="629194" y="1162594"/>
            <a:ext cx="10959832" cy="4720046"/>
          </a:xfrm>
        </p:spPr>
        <p:txBody>
          <a:bodyPr>
            <a:normAutofit/>
          </a:bodyPr>
          <a:lstStyle/>
          <a:p>
            <a:r>
              <a:rPr lang="en-US" sz="1900" dirty="0">
                <a:solidFill>
                  <a:prstClr val="black"/>
                </a:solidFill>
                <a:latin typeface="Verdana"/>
              </a:rPr>
              <a:t>Procedure </a:t>
            </a:r>
            <a:r>
              <a:rPr lang="en-US" sz="1900" dirty="0">
                <a:solidFill>
                  <a:srgbClr val="0000FF"/>
                </a:solidFill>
                <a:latin typeface="Verdana"/>
              </a:rPr>
              <a:t>GLPERMTEST… </a:t>
            </a:r>
          </a:p>
          <a:p>
            <a:pPr marL="971550" lvl="1" indent="-514350">
              <a:buFont typeface="+mj-lt"/>
              <a:buAutoNum type="arabicPeriod"/>
            </a:pPr>
            <a:r>
              <a:rPr lang="en-US" sz="1900" dirty="0"/>
              <a:t>Forms random permutations of the response </a:t>
            </a:r>
          </a:p>
          <a:p>
            <a:pPr marL="971550" lvl="1" indent="-514350">
              <a:buFont typeface="+mj-lt"/>
              <a:buAutoNum type="arabicPeriod"/>
            </a:pPr>
            <a:r>
              <a:rPr lang="en-US" sz="1900" dirty="0"/>
              <a:t>Analyses the permuted data sets</a:t>
            </a:r>
          </a:p>
          <a:p>
            <a:pPr marL="971550" lvl="1" indent="-514350">
              <a:buFont typeface="+mj-lt"/>
              <a:buAutoNum type="arabicPeriod"/>
            </a:pPr>
            <a:r>
              <a:rPr lang="en-US" sz="1900" dirty="0"/>
              <a:t>Obtains the Wald statistics from the permuted data</a:t>
            </a:r>
          </a:p>
          <a:p>
            <a:pPr marL="971550" lvl="1" indent="-514350">
              <a:buFont typeface="+mj-lt"/>
              <a:buAutoNum type="arabicPeriod"/>
            </a:pPr>
            <a:r>
              <a:rPr lang="en-US" sz="1900" dirty="0"/>
              <a:t>Estimates from the set of permuted Wald statistics… </a:t>
            </a:r>
          </a:p>
          <a:p>
            <a:pPr lvl="2">
              <a:buFont typeface="Wingdings" panose="05000000000000000000" pitchFamily="2" charset="2"/>
              <a:buChar char="Ø"/>
            </a:pPr>
            <a:r>
              <a:rPr lang="en-US" sz="1900" dirty="0"/>
              <a:t>critical values </a:t>
            </a:r>
          </a:p>
          <a:p>
            <a:pPr marL="914400" lvl="2" indent="0">
              <a:buNone/>
            </a:pPr>
            <a:r>
              <a:rPr lang="en-US" sz="1900" dirty="0"/>
              <a:t>   </a:t>
            </a:r>
            <a:r>
              <a:rPr lang="en-US" sz="1400" dirty="0"/>
              <a:t>from the quantiles</a:t>
            </a:r>
          </a:p>
          <a:p>
            <a:pPr lvl="2">
              <a:buFont typeface="Wingdings" panose="05000000000000000000" pitchFamily="2" charset="2"/>
              <a:buChar char="Ø"/>
            </a:pPr>
            <a:r>
              <a:rPr lang="en-US" sz="1900" dirty="0"/>
              <a:t>test probabilities</a:t>
            </a:r>
          </a:p>
          <a:p>
            <a:pPr marL="914400" lvl="2" indent="0">
              <a:spcAft>
                <a:spcPts val="0"/>
              </a:spcAft>
              <a:buNone/>
            </a:pPr>
            <a:r>
              <a:rPr lang="en-US" sz="1900" dirty="0">
                <a:latin typeface="Helvetica" panose="020B0604020202020204" pitchFamily="34" charset="0"/>
              </a:rPr>
              <a:t>   </a:t>
            </a:r>
            <a:r>
              <a:rPr lang="en-US" sz="1400" dirty="0">
                <a:latin typeface="Helvetica" panose="020B0604020202020204" pitchFamily="34" charset="0"/>
              </a:rPr>
              <a:t>given by the </a:t>
            </a:r>
            <a:r>
              <a:rPr lang="en-US" sz="1400" b="0" i="0" dirty="0">
                <a:effectLst/>
                <a:latin typeface="Helvetica" panose="020B0604020202020204" pitchFamily="34" charset="0"/>
              </a:rPr>
              <a:t>proportion of Wald statistics, including the original statistic, greater than</a:t>
            </a:r>
          </a:p>
          <a:p>
            <a:pPr marL="914400" lvl="2" indent="0">
              <a:spcAft>
                <a:spcPts val="0"/>
              </a:spcAft>
              <a:buNone/>
            </a:pPr>
            <a:r>
              <a:rPr lang="en-US" sz="1400" dirty="0">
                <a:latin typeface="Helvetica" panose="020B0604020202020204" pitchFamily="34" charset="0"/>
              </a:rPr>
              <a:t>   </a:t>
            </a:r>
            <a:r>
              <a:rPr lang="en-US" sz="1400" b="0" i="0" dirty="0">
                <a:effectLst/>
                <a:latin typeface="Helvetica" panose="020B0604020202020204" pitchFamily="34" charset="0"/>
              </a:rPr>
              <a:t> or equal to the original statistic</a:t>
            </a:r>
            <a:endParaRPr lang="en-US" sz="1400" dirty="0"/>
          </a:p>
          <a:p>
            <a:endParaRPr lang="en-NZ" dirty="0"/>
          </a:p>
        </p:txBody>
      </p:sp>
      <p:sp>
        <p:nvSpPr>
          <p:cNvPr id="5" name="Title 1">
            <a:extLst>
              <a:ext uri="{FF2B5EF4-FFF2-40B4-BE49-F238E27FC236}">
                <a16:creationId xmlns:a16="http://schemas.microsoft.com/office/drawing/2014/main" id="{039B4C78-DB30-47C2-885B-FA3A126DB31F}"/>
              </a:ext>
            </a:extLst>
          </p:cNvPr>
          <p:cNvSpPr>
            <a:spLocks noGrp="1"/>
          </p:cNvSpPr>
          <p:nvPr>
            <p:ph type="title"/>
          </p:nvPr>
        </p:nvSpPr>
        <p:spPr>
          <a:xfrm>
            <a:off x="295262" y="141494"/>
            <a:ext cx="11183464" cy="941161"/>
          </a:xfrm>
        </p:spPr>
        <p:txBody>
          <a:bodyPr>
            <a:normAutofit/>
          </a:bodyPr>
          <a:lstStyle/>
          <a:p>
            <a:r>
              <a:rPr lang="en-NZ"/>
              <a:t>Permutation tests for fixed effects</a:t>
            </a:r>
          </a:p>
        </p:txBody>
      </p:sp>
      <p:sp>
        <p:nvSpPr>
          <p:cNvPr id="8" name="Isosceles Triangle 7">
            <a:extLst>
              <a:ext uri="{FF2B5EF4-FFF2-40B4-BE49-F238E27FC236}">
                <a16:creationId xmlns:a16="http://schemas.microsoft.com/office/drawing/2014/main" id="{50653683-650A-490E-AD9B-68DA6EA10BB7}"/>
              </a:ext>
            </a:extLst>
          </p:cNvPr>
          <p:cNvSpPr/>
          <p:nvPr/>
        </p:nvSpPr>
        <p:spPr>
          <a:xfrm>
            <a:off x="8736122" y="6177659"/>
            <a:ext cx="386019" cy="30197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EB4E9EF3-9CC9-4576-91C9-7D10A658982C}"/>
              </a:ext>
            </a:extLst>
          </p:cNvPr>
          <p:cNvSpPr txBox="1"/>
          <p:nvPr/>
        </p:nvSpPr>
        <p:spPr>
          <a:xfrm>
            <a:off x="7739515" y="6520620"/>
            <a:ext cx="3123220" cy="307777"/>
          </a:xfrm>
          <a:prstGeom prst="rect">
            <a:avLst/>
          </a:prstGeom>
          <a:noFill/>
        </p:spPr>
        <p:txBody>
          <a:bodyPr wrap="square" rtlCol="0">
            <a:spAutoFit/>
          </a:bodyPr>
          <a:lstStyle/>
          <a:p>
            <a:r>
              <a:rPr lang="en-NZ" sz="1400" b="1" dirty="0">
                <a:solidFill>
                  <a:srgbClr val="FF0000"/>
                </a:solidFill>
              </a:rPr>
              <a:t>Original Wald statistic</a:t>
            </a:r>
          </a:p>
        </p:txBody>
      </p:sp>
      <p:cxnSp>
        <p:nvCxnSpPr>
          <p:cNvPr id="10" name="Straight Arrow Connector 9">
            <a:extLst>
              <a:ext uri="{FF2B5EF4-FFF2-40B4-BE49-F238E27FC236}">
                <a16:creationId xmlns:a16="http://schemas.microsoft.com/office/drawing/2014/main" id="{EA849EE5-537B-4468-A3E4-6DE9480C5790}"/>
              </a:ext>
            </a:extLst>
          </p:cNvPr>
          <p:cNvCxnSpPr>
            <a:cxnSpLocks/>
          </p:cNvCxnSpPr>
          <p:nvPr/>
        </p:nvCxnSpPr>
        <p:spPr>
          <a:xfrm>
            <a:off x="7527938" y="6063180"/>
            <a:ext cx="3902062" cy="0"/>
          </a:xfrm>
          <a:prstGeom prst="straightConnector1">
            <a:avLst/>
          </a:prstGeom>
          <a:ln w="41275">
            <a:solidFill>
              <a:schemeClr val="accent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5EBEFDC-46F3-4DE0-81D4-9F0ED82CD4BC}"/>
              </a:ext>
            </a:extLst>
          </p:cNvPr>
          <p:cNvSpPr/>
          <p:nvPr/>
        </p:nvSpPr>
        <p:spPr>
          <a:xfrm>
            <a:off x="8248092"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Oval 11">
            <a:extLst>
              <a:ext uri="{FF2B5EF4-FFF2-40B4-BE49-F238E27FC236}">
                <a16:creationId xmlns:a16="http://schemas.microsoft.com/office/drawing/2014/main" id="{7FAF0B8E-AA67-4B82-8B53-D7AC62F84D14}"/>
              </a:ext>
            </a:extLst>
          </p:cNvPr>
          <p:cNvSpPr/>
          <p:nvPr/>
        </p:nvSpPr>
        <p:spPr>
          <a:xfrm>
            <a:off x="8727819" y="5238452"/>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Oval 12">
            <a:extLst>
              <a:ext uri="{FF2B5EF4-FFF2-40B4-BE49-F238E27FC236}">
                <a16:creationId xmlns:a16="http://schemas.microsoft.com/office/drawing/2014/main" id="{D9991D8A-6030-44C0-B4EF-FEF44C154FFC}"/>
              </a:ext>
            </a:extLst>
          </p:cNvPr>
          <p:cNvSpPr/>
          <p:nvPr/>
        </p:nvSpPr>
        <p:spPr>
          <a:xfrm>
            <a:off x="10133692"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Oval 13">
            <a:extLst>
              <a:ext uri="{FF2B5EF4-FFF2-40B4-BE49-F238E27FC236}">
                <a16:creationId xmlns:a16="http://schemas.microsoft.com/office/drawing/2014/main" id="{36ECC145-A8B6-4919-98E8-A429B3F5ED2D}"/>
              </a:ext>
            </a:extLst>
          </p:cNvPr>
          <p:cNvSpPr/>
          <p:nvPr/>
        </p:nvSpPr>
        <p:spPr>
          <a:xfrm>
            <a:off x="9190892"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Oval 14">
            <a:extLst>
              <a:ext uri="{FF2B5EF4-FFF2-40B4-BE49-F238E27FC236}">
                <a16:creationId xmlns:a16="http://schemas.microsoft.com/office/drawing/2014/main" id="{E62D8B81-548E-47C0-A226-D06DE254041A}"/>
              </a:ext>
            </a:extLst>
          </p:cNvPr>
          <p:cNvSpPr/>
          <p:nvPr/>
        </p:nvSpPr>
        <p:spPr>
          <a:xfrm>
            <a:off x="9669417" y="5227634"/>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Oval 15">
            <a:extLst>
              <a:ext uri="{FF2B5EF4-FFF2-40B4-BE49-F238E27FC236}">
                <a16:creationId xmlns:a16="http://schemas.microsoft.com/office/drawing/2014/main" id="{41FB558D-2D4D-43B0-90EA-26F33C31533D}"/>
              </a:ext>
            </a:extLst>
          </p:cNvPr>
          <p:cNvSpPr/>
          <p:nvPr/>
        </p:nvSpPr>
        <p:spPr>
          <a:xfrm>
            <a:off x="9662292"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Oval 16">
            <a:extLst>
              <a:ext uri="{FF2B5EF4-FFF2-40B4-BE49-F238E27FC236}">
                <a16:creationId xmlns:a16="http://schemas.microsoft.com/office/drawing/2014/main" id="{C4EF715A-6AFE-43F1-A029-168AA86F0D30}"/>
              </a:ext>
            </a:extLst>
          </p:cNvPr>
          <p:cNvSpPr/>
          <p:nvPr/>
        </p:nvSpPr>
        <p:spPr>
          <a:xfrm>
            <a:off x="10605094"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Oval 17">
            <a:extLst>
              <a:ext uri="{FF2B5EF4-FFF2-40B4-BE49-F238E27FC236}">
                <a16:creationId xmlns:a16="http://schemas.microsoft.com/office/drawing/2014/main" id="{71C5B7ED-65F9-4E2E-8CA6-DF539D69077D}"/>
              </a:ext>
            </a:extLst>
          </p:cNvPr>
          <p:cNvSpPr/>
          <p:nvPr/>
        </p:nvSpPr>
        <p:spPr>
          <a:xfrm>
            <a:off x="10133692" y="5223013"/>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Oval 18">
            <a:extLst>
              <a:ext uri="{FF2B5EF4-FFF2-40B4-BE49-F238E27FC236}">
                <a16:creationId xmlns:a16="http://schemas.microsoft.com/office/drawing/2014/main" id="{7463F972-9A66-4F7C-89B3-A34222BE591C}"/>
              </a:ext>
            </a:extLst>
          </p:cNvPr>
          <p:cNvSpPr/>
          <p:nvPr/>
        </p:nvSpPr>
        <p:spPr>
          <a:xfrm>
            <a:off x="9680198" y="4797555"/>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Oval 19">
            <a:extLst>
              <a:ext uri="{FF2B5EF4-FFF2-40B4-BE49-F238E27FC236}">
                <a16:creationId xmlns:a16="http://schemas.microsoft.com/office/drawing/2014/main" id="{DFBEF766-00A2-40A2-979E-A83CE6ACBCFE}"/>
              </a:ext>
            </a:extLst>
          </p:cNvPr>
          <p:cNvSpPr/>
          <p:nvPr/>
        </p:nvSpPr>
        <p:spPr>
          <a:xfrm>
            <a:off x="9192185" y="524357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Oval 20">
            <a:extLst>
              <a:ext uri="{FF2B5EF4-FFF2-40B4-BE49-F238E27FC236}">
                <a16:creationId xmlns:a16="http://schemas.microsoft.com/office/drawing/2014/main" id="{E94EE24A-BA0F-49DC-9985-49BC5F1A4B9C}"/>
              </a:ext>
            </a:extLst>
          </p:cNvPr>
          <p:cNvSpPr/>
          <p:nvPr/>
        </p:nvSpPr>
        <p:spPr>
          <a:xfrm>
            <a:off x="9192185" y="4807849"/>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Oval 21">
            <a:extLst>
              <a:ext uri="{FF2B5EF4-FFF2-40B4-BE49-F238E27FC236}">
                <a16:creationId xmlns:a16="http://schemas.microsoft.com/office/drawing/2014/main" id="{D1ADDE0C-1CF8-4577-BE34-9309622670FF}"/>
              </a:ext>
            </a:extLst>
          </p:cNvPr>
          <p:cNvSpPr/>
          <p:nvPr/>
        </p:nvSpPr>
        <p:spPr>
          <a:xfrm>
            <a:off x="9680198" y="4360540"/>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Oval 22">
            <a:extLst>
              <a:ext uri="{FF2B5EF4-FFF2-40B4-BE49-F238E27FC236}">
                <a16:creationId xmlns:a16="http://schemas.microsoft.com/office/drawing/2014/main" id="{C453219D-CA3B-4FA1-A114-25CA10154D59}"/>
              </a:ext>
            </a:extLst>
          </p:cNvPr>
          <p:cNvSpPr/>
          <p:nvPr/>
        </p:nvSpPr>
        <p:spPr>
          <a:xfrm>
            <a:off x="8719492" y="5660028"/>
            <a:ext cx="361097" cy="357076"/>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TextBox 23">
            <a:extLst>
              <a:ext uri="{FF2B5EF4-FFF2-40B4-BE49-F238E27FC236}">
                <a16:creationId xmlns:a16="http://schemas.microsoft.com/office/drawing/2014/main" id="{A130A0B9-5764-4B73-B0D9-D7EAB464C8E9}"/>
              </a:ext>
            </a:extLst>
          </p:cNvPr>
          <p:cNvSpPr txBox="1"/>
          <p:nvPr/>
        </p:nvSpPr>
        <p:spPr>
          <a:xfrm>
            <a:off x="5918808" y="5375284"/>
            <a:ext cx="2465941" cy="523220"/>
          </a:xfrm>
          <a:prstGeom prst="rect">
            <a:avLst/>
          </a:prstGeom>
          <a:noFill/>
        </p:spPr>
        <p:txBody>
          <a:bodyPr wrap="square" rtlCol="0">
            <a:spAutoFit/>
          </a:bodyPr>
          <a:lstStyle/>
          <a:p>
            <a:r>
              <a:rPr lang="en-NZ" sz="1400" b="1" dirty="0">
                <a:solidFill>
                  <a:srgbClr val="FFC000"/>
                </a:solidFill>
              </a:rPr>
              <a:t>Wald statistics from permuted data</a:t>
            </a:r>
          </a:p>
        </p:txBody>
      </p:sp>
    </p:spTree>
    <p:extLst>
      <p:ext uri="{BB962C8B-B14F-4D97-AF65-F5344CB8AC3E}">
        <p14:creationId xmlns:p14="http://schemas.microsoft.com/office/powerpoint/2010/main" val="100985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grpId="0" nodeType="afterEffect">
                                  <p:stCondLst>
                                    <p:cond delay="25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750"/>
                            </p:stCondLst>
                            <p:childTnLst>
                              <p:par>
                                <p:cTn id="21" presetID="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1250"/>
                            </p:stCondLst>
                            <p:childTnLst>
                              <p:par>
                                <p:cTn id="26" presetID="2" presetClass="entr" presetSubtype="4"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1750"/>
                            </p:stCondLst>
                            <p:childTnLst>
                              <p:par>
                                <p:cTn id="31" presetID="2" presetClass="entr" presetSubtype="4" fill="hold" grpId="0" nodeType="afterEffect">
                                  <p:stCondLst>
                                    <p:cond delay="25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 presetClass="entr" presetSubtype="4" fill="hold" grpId="0" nodeType="afterEffect">
                                  <p:stCondLst>
                                    <p:cond delay="25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2" presetClass="entr" presetSubtype="4" fill="hold" grpId="0" nodeType="afterEffect">
                                  <p:stCondLst>
                                    <p:cond delay="25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grpId="0" nodeType="afterEffect">
                                  <p:stCondLst>
                                    <p:cond delay="25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250" fill="hold"/>
                                        <p:tgtEl>
                                          <p:spTgt spid="23"/>
                                        </p:tgtEl>
                                        <p:attrNameLst>
                                          <p:attrName>ppt_x</p:attrName>
                                        </p:attrNameLst>
                                      </p:cBhvr>
                                      <p:tavLst>
                                        <p:tav tm="0">
                                          <p:val>
                                            <p:strVal val="#ppt_x"/>
                                          </p:val>
                                        </p:tav>
                                        <p:tav tm="100000">
                                          <p:val>
                                            <p:strVal val="#ppt_x"/>
                                          </p:val>
                                        </p:tav>
                                      </p:tavLst>
                                    </p:anim>
                                    <p:anim calcmode="lin" valueType="num">
                                      <p:cBhvr additive="base">
                                        <p:cTn id="54" dur="250" fill="hold"/>
                                        <p:tgtEl>
                                          <p:spTgt spid="23"/>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grpId="0" nodeType="afterEffect">
                                  <p:stCondLst>
                                    <p:cond delay="25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par>
                          <p:cTn id="60" fill="hold">
                            <p:stCondLst>
                              <p:cond delay="5750"/>
                            </p:stCondLst>
                            <p:childTnLst>
                              <p:par>
                                <p:cTn id="61" presetID="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childTnLst>
                          </p:cTn>
                        </p:par>
                        <p:par>
                          <p:cTn id="65" fill="hold">
                            <p:stCondLst>
                              <p:cond delay="6250"/>
                            </p:stCondLst>
                            <p:childTnLst>
                              <p:par>
                                <p:cTn id="66" presetID="2" presetClass="entr" presetSubtype="4" fill="hold" grpId="0" nodeType="afterEffect">
                                  <p:stCondLst>
                                    <p:cond delay="25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ppt_x"/>
                                          </p:val>
                                        </p:tav>
                                        <p:tav tm="100000">
                                          <p:val>
                                            <p:strVal val="#ppt_x"/>
                                          </p:val>
                                        </p:tav>
                                      </p:tavLst>
                                    </p:anim>
                                    <p:anim calcmode="lin" valueType="num">
                                      <p:cBhvr additive="base">
                                        <p:cTn id="69" dur="500" fill="hold"/>
                                        <p:tgtEl>
                                          <p:spTgt spid="18"/>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2" presetClass="entr" presetSubtype="4"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par>
                          <p:cTn id="75" fill="hold">
                            <p:stCondLst>
                              <p:cond delay="7500"/>
                            </p:stCondLst>
                            <p:childTnLst>
                              <p:par>
                                <p:cTn id="76" presetID="2" presetClass="entr" presetSubtype="4"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ppt_x"/>
                                          </p:val>
                                        </p:tav>
                                        <p:tav tm="100000">
                                          <p:val>
                                            <p:strVal val="#ppt_x"/>
                                          </p:val>
                                        </p:tav>
                                      </p:tavLst>
                                    </p:anim>
                                    <p:anim calcmode="lin" valueType="num">
                                      <p:cBhvr additive="base">
                                        <p:cTn id="7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90A7-9A17-4FD1-A645-EED65B81F5CC}"/>
              </a:ext>
            </a:extLst>
          </p:cNvPr>
          <p:cNvSpPr>
            <a:spLocks noGrp="1"/>
          </p:cNvSpPr>
          <p:nvPr>
            <p:ph type="title"/>
          </p:nvPr>
        </p:nvSpPr>
        <p:spPr/>
        <p:txBody>
          <a:bodyPr/>
          <a:lstStyle/>
          <a:p>
            <a:r>
              <a:rPr lang="en-NZ"/>
              <a:t>Permutation test menu</a:t>
            </a:r>
          </a:p>
        </p:txBody>
      </p:sp>
      <p:pic>
        <p:nvPicPr>
          <p:cNvPr id="7" name="Picture 6">
            <a:extLst>
              <a:ext uri="{FF2B5EF4-FFF2-40B4-BE49-F238E27FC236}">
                <a16:creationId xmlns:a16="http://schemas.microsoft.com/office/drawing/2014/main" id="{B58CCA8D-CC84-4E03-A47D-8E467D33A20B}"/>
              </a:ext>
            </a:extLst>
          </p:cNvPr>
          <p:cNvPicPr>
            <a:picLocks noChangeAspect="1"/>
          </p:cNvPicPr>
          <p:nvPr/>
        </p:nvPicPr>
        <p:blipFill>
          <a:blip r:embed="rId3"/>
          <a:stretch>
            <a:fillRect/>
          </a:stretch>
        </p:blipFill>
        <p:spPr>
          <a:xfrm>
            <a:off x="540543" y="954156"/>
            <a:ext cx="3398976" cy="4949687"/>
          </a:xfrm>
          <a:prstGeom prst="rect">
            <a:avLst/>
          </a:prstGeom>
        </p:spPr>
      </p:pic>
      <p:sp>
        <p:nvSpPr>
          <p:cNvPr id="9" name="Rectangle: Rounded Corners 8">
            <a:extLst>
              <a:ext uri="{FF2B5EF4-FFF2-40B4-BE49-F238E27FC236}">
                <a16:creationId xmlns:a16="http://schemas.microsoft.com/office/drawing/2014/main" id="{80920B6A-8EE5-4836-A3F9-658C3915BA1C}"/>
              </a:ext>
            </a:extLst>
          </p:cNvPr>
          <p:cNvSpPr/>
          <p:nvPr/>
        </p:nvSpPr>
        <p:spPr>
          <a:xfrm>
            <a:off x="708163" y="1754257"/>
            <a:ext cx="3063737" cy="238538"/>
          </a:xfrm>
          <a:prstGeom prst="round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Content Placeholder 2">
            <a:extLst>
              <a:ext uri="{FF2B5EF4-FFF2-40B4-BE49-F238E27FC236}">
                <a16:creationId xmlns:a16="http://schemas.microsoft.com/office/drawing/2014/main" id="{ECF04CC9-B9A5-4ACB-8F4D-A7530DF1DFC3}"/>
              </a:ext>
            </a:extLst>
          </p:cNvPr>
          <p:cNvSpPr>
            <a:spLocks noGrp="1"/>
          </p:cNvSpPr>
          <p:nvPr>
            <p:ph idx="1"/>
          </p:nvPr>
        </p:nvSpPr>
        <p:spPr>
          <a:xfrm>
            <a:off x="4993067" y="1664738"/>
            <a:ext cx="6362390" cy="4720046"/>
          </a:xfrm>
        </p:spPr>
        <p:txBody>
          <a:bodyPr>
            <a:normAutofit/>
          </a:bodyPr>
          <a:lstStyle/>
          <a:p>
            <a:pPr marL="0" indent="0">
              <a:buNone/>
            </a:pPr>
            <a:r>
              <a:rPr lang="en-US" sz="2000" dirty="0"/>
              <a:t>Wald tests for either…</a:t>
            </a:r>
          </a:p>
          <a:p>
            <a:pPr marL="0" indent="0">
              <a:buNone/>
            </a:pPr>
            <a:r>
              <a:rPr lang="en-US" sz="2000" dirty="0"/>
              <a:t>sequentially </a:t>
            </a:r>
            <a:r>
              <a:rPr lang="en-US" sz="2000" dirty="0">
                <a:solidFill>
                  <a:srgbClr val="0000FF"/>
                </a:solidFill>
              </a:rPr>
              <a:t>adding</a:t>
            </a:r>
            <a:r>
              <a:rPr lang="en-US" sz="2000" dirty="0"/>
              <a:t> terms to the model </a:t>
            </a:r>
          </a:p>
          <a:p>
            <a:pPr marL="0" indent="0">
              <a:buNone/>
            </a:pPr>
            <a:r>
              <a:rPr lang="en-US" sz="2000" i="1" dirty="0"/>
              <a:t>or</a:t>
            </a:r>
          </a:p>
          <a:p>
            <a:pPr marL="0" indent="0">
              <a:buNone/>
            </a:pPr>
            <a:r>
              <a:rPr lang="en-US" sz="2000" dirty="0"/>
              <a:t>sequentially </a:t>
            </a:r>
            <a:r>
              <a:rPr lang="en-US" sz="2000" dirty="0">
                <a:solidFill>
                  <a:srgbClr val="0000FF"/>
                </a:solidFill>
              </a:rPr>
              <a:t>dropping</a:t>
            </a:r>
            <a:r>
              <a:rPr lang="en-US" sz="2000" dirty="0"/>
              <a:t> terms from the full model </a:t>
            </a:r>
            <a:endParaRPr lang="en-NZ" sz="2000" dirty="0"/>
          </a:p>
        </p:txBody>
      </p:sp>
      <p:sp>
        <p:nvSpPr>
          <p:cNvPr id="11" name="Arrow: Left 10">
            <a:extLst>
              <a:ext uri="{FF2B5EF4-FFF2-40B4-BE49-F238E27FC236}">
                <a16:creationId xmlns:a16="http://schemas.microsoft.com/office/drawing/2014/main" id="{2B68295D-9BA7-49DB-824A-927D02413516}"/>
              </a:ext>
            </a:extLst>
          </p:cNvPr>
          <p:cNvSpPr/>
          <p:nvPr/>
        </p:nvSpPr>
        <p:spPr>
          <a:xfrm>
            <a:off x="3939519" y="1669822"/>
            <a:ext cx="1014620" cy="450989"/>
          </a:xfrm>
          <a:prstGeom prst="leftArrow">
            <a:avLst>
              <a:gd name="adj1" fmla="val 23554"/>
              <a:gd name="adj2" fmla="val 66529"/>
            </a:avLst>
          </a:prstGeom>
          <a:solidFill>
            <a:srgbClr val="41C008"/>
          </a:solidFill>
          <a:ln>
            <a:solidFill>
              <a:srgbClr val="41C0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19171149"/>
      </p:ext>
    </p:extLst>
  </p:cSld>
  <p:clrMapOvr>
    <a:masterClrMapping/>
  </p:clrMapOvr>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3716</Words>
  <Application>Microsoft Office PowerPoint</Application>
  <PresentationFormat>Widescreen</PresentationFormat>
  <Paragraphs>462</Paragraphs>
  <Slides>61</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-apple-system</vt:lpstr>
      <vt:lpstr>Arial</vt:lpstr>
      <vt:lpstr>Calibri</vt:lpstr>
      <vt:lpstr>Calibri Light</vt:lpstr>
      <vt:lpstr>Courier New</vt:lpstr>
      <vt:lpstr>Helvetica</vt:lpstr>
      <vt:lpstr>Roboto</vt:lpstr>
      <vt:lpstr>Times New Roman</vt:lpstr>
      <vt:lpstr>Verdana</vt:lpstr>
      <vt:lpstr>Wingdings</vt:lpstr>
      <vt:lpstr>Default Design</vt:lpstr>
      <vt:lpstr>New Developments in </vt:lpstr>
      <vt:lpstr>New Genstat 22/3 features</vt:lpstr>
      <vt:lpstr>GLMM enhancements in 22nd Ed.</vt:lpstr>
      <vt:lpstr>GLMM enhancements in 22nd Ed.</vt:lpstr>
      <vt:lpstr>GLMM enhancements in 22nd Ed.</vt:lpstr>
      <vt:lpstr>Permutation tests for fixed effects</vt:lpstr>
      <vt:lpstr>Permutation tests for fixed effects</vt:lpstr>
      <vt:lpstr>Permutation tests for fixed effects</vt:lpstr>
      <vt:lpstr>Permutation test menu</vt:lpstr>
      <vt:lpstr>Permutation test menu</vt:lpstr>
      <vt:lpstr>Permutation test menu</vt:lpstr>
      <vt:lpstr>Example: GtKnott2000.gsh</vt:lpstr>
      <vt:lpstr>Separation plots</vt:lpstr>
      <vt:lpstr>Separation plots</vt:lpstr>
      <vt:lpstr>Separation plots</vt:lpstr>
      <vt:lpstr>Method = lines</vt:lpstr>
      <vt:lpstr>Method = rectangles</vt:lpstr>
      <vt:lpstr>Method = lines in bands</vt:lpstr>
      <vt:lpstr>Method = rectangles in bands</vt:lpstr>
      <vt:lpstr>Equivalence, non-inferiority and non-superiority tests</vt:lpstr>
      <vt:lpstr>Equivalence tests</vt:lpstr>
      <vt:lpstr>Equivalence tests</vt:lpstr>
      <vt:lpstr>Non-inferiority tests</vt:lpstr>
      <vt:lpstr>Equivalence, non-inferiority and non-superiority tests</vt:lpstr>
      <vt:lpstr>Example</vt:lpstr>
      <vt:lpstr>Example</vt:lpstr>
      <vt:lpstr>Example</vt:lpstr>
      <vt:lpstr>Censored data in REML models</vt:lpstr>
      <vt:lpstr>Tobit model (right censored)</vt:lpstr>
      <vt:lpstr>Starting iteration</vt:lpstr>
      <vt:lpstr>Iteration 2</vt:lpstr>
      <vt:lpstr>Iteration 3</vt:lpstr>
      <vt:lpstr>Iteration 4</vt:lpstr>
      <vt:lpstr>Convergence at iteration 5</vt:lpstr>
      <vt:lpstr>Censored data example</vt:lpstr>
      <vt:lpstr>LMM with Censoring menu</vt:lpstr>
      <vt:lpstr>Effects on isolates</vt:lpstr>
      <vt:lpstr>Temperature x illumination interaction</vt:lpstr>
      <vt:lpstr>Censored data in GLM/GLMM/HGLM</vt:lpstr>
      <vt:lpstr>Censored Poisson example</vt:lpstr>
      <vt:lpstr>Censored Poisson menu</vt:lpstr>
      <vt:lpstr>Tiller experiment results</vt:lpstr>
      <vt:lpstr>Tiller experiment results</vt:lpstr>
      <vt:lpstr>New 2d Groups Trellis plot</vt:lpstr>
      <vt:lpstr>New 2d Groups Trellis plot</vt:lpstr>
      <vt:lpstr>New command insertion menu</vt:lpstr>
      <vt:lpstr>A2WAY example</vt:lpstr>
      <vt:lpstr>A2WAY Example</vt:lpstr>
      <vt:lpstr>A2WAY Example</vt:lpstr>
      <vt:lpstr>Insert code snippets</vt:lpstr>
      <vt:lpstr>Create code snippets</vt:lpstr>
      <vt:lpstr>New Reshape menu</vt:lpstr>
      <vt:lpstr>New Reshape menu</vt:lpstr>
      <vt:lpstr>New Reshape menu</vt:lpstr>
      <vt:lpstr>Excel Reading Colours &amp; Formulae </vt:lpstr>
      <vt:lpstr>Excel formulae</vt:lpstr>
      <vt:lpstr>Two skew distributions added</vt:lpstr>
      <vt:lpstr>Exponentially modified Normal</vt:lpstr>
      <vt:lpstr>Linux version of Genstat 23</vt:lpstr>
      <vt:lpstr>Updates from Genstat course</vt:lpstr>
      <vt:lpstr>Suggestions for Genstat 23/4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Developments in</dc:title>
  <dc:creator>Vanessa Cave</dc:creator>
  <cp:lastModifiedBy>David Baird</cp:lastModifiedBy>
  <cp:revision>153</cp:revision>
  <dcterms:created xsi:type="dcterms:W3CDTF">2022-11-13T21:33:56Z</dcterms:created>
  <dcterms:modified xsi:type="dcterms:W3CDTF">2022-11-30T12:33:01Z</dcterms:modified>
</cp:coreProperties>
</file>